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4"/>
  </p:notesMasterIdLst>
  <p:sldIdLst>
    <p:sldId id="285" r:id="rId5"/>
    <p:sldId id="257" r:id="rId6"/>
    <p:sldId id="258" r:id="rId7"/>
    <p:sldId id="305" r:id="rId8"/>
    <p:sldId id="306" r:id="rId9"/>
    <p:sldId id="272" r:id="rId10"/>
    <p:sldId id="273" r:id="rId11"/>
    <p:sldId id="291" r:id="rId12"/>
    <p:sldId id="298" r:id="rId13"/>
    <p:sldId id="292" r:id="rId14"/>
    <p:sldId id="299" r:id="rId15"/>
    <p:sldId id="275" r:id="rId16"/>
    <p:sldId id="300" r:id="rId17"/>
    <p:sldId id="302" r:id="rId18"/>
    <p:sldId id="301" r:id="rId19"/>
    <p:sldId id="303" r:id="rId20"/>
    <p:sldId id="304" r:id="rId21"/>
    <p:sldId id="297" r:id="rId22"/>
    <p:sldId id="270" r:id="rId23"/>
  </p:sldIdLst>
  <p:sldSz cx="9144000" cy="5143500" type="screen16x9"/>
  <p:notesSz cx="9144000" cy="6858000"/>
  <p:defaultTextStyle>
    <a:defPPr>
      <a:defRPr kern="0"/>
    </a:defPPr>
  </p:defaultTextStyle>
  <p:extLst>
    <p:ext uri="{521415D9-36F7-43E2-AB2F-B90AF26B5E84}">
      <p14:sectionLst xmlns:p14="http://schemas.microsoft.com/office/powerpoint/2010/main">
        <p14:section name="Section par défaut" id="{903194BE-A112-4678-9BEB-7B16BAE54AAD}">
          <p14:sldIdLst>
            <p14:sldId id="285"/>
            <p14:sldId id="257"/>
          </p14:sldIdLst>
        </p14:section>
        <p14:section name="Section sans titre" id="{E52D7888-E984-47DB-B847-682CC49A62BF}">
          <p14:sldIdLst>
            <p14:sldId id="258"/>
            <p14:sldId id="305"/>
            <p14:sldId id="306"/>
            <p14:sldId id="272"/>
            <p14:sldId id="273"/>
            <p14:sldId id="291"/>
            <p14:sldId id="298"/>
            <p14:sldId id="292"/>
            <p14:sldId id="299"/>
            <p14:sldId id="275"/>
            <p14:sldId id="300"/>
            <p14:sldId id="302"/>
            <p14:sldId id="301"/>
            <p14:sldId id="303"/>
            <p14:sldId id="304"/>
            <p14:sldId id="297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E"/>
    <a:srgbClr val="FFFFFF"/>
    <a:srgbClr val="27AE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F9B190-5FE8-453E-A7DC-FEF276BFF08C}" v="189" dt="2026-06-15T16:01:00.22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 autoAdjust="0"/>
    <p:restoredTop sz="94649"/>
  </p:normalViewPr>
  <p:slideViewPr>
    <p:cSldViewPr>
      <p:cViewPr>
        <p:scale>
          <a:sx n="125" d="100"/>
          <a:sy n="125" d="100"/>
        </p:scale>
        <p:origin x="1068" y="324"/>
      </p:cViewPr>
      <p:guideLst>
        <p:guide orient="horz" pos="216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gaux DELEPLANQUE" userId="97c2fba5-c197-4b6c-aa94-c5b49af7a6c9" providerId="ADAL" clId="{9F3A8C9A-0B57-4922-8455-6C270C57D577}"/>
    <pc:docChg chg="undo redo custSel addSld delSld modSld sldOrd modMainMaster modSection">
      <pc:chgData name="Margaux DELEPLANQUE" userId="97c2fba5-c197-4b6c-aa94-c5b49af7a6c9" providerId="ADAL" clId="{9F3A8C9A-0B57-4922-8455-6C270C57D577}" dt="2026-06-15T16:02:32.279" v="2050" actId="14100"/>
      <pc:docMkLst>
        <pc:docMk/>
      </pc:docMkLst>
      <pc:sldChg chg="addSp delSp modSp mod setBg">
        <pc:chgData name="Margaux DELEPLANQUE" userId="97c2fba5-c197-4b6c-aa94-c5b49af7a6c9" providerId="ADAL" clId="{9F3A8C9A-0B57-4922-8455-6C270C57D577}" dt="2026-06-15T15:50:14.930" v="1924" actId="1076"/>
        <pc:sldMkLst>
          <pc:docMk/>
          <pc:sldMk cId="0" sldId="257"/>
        </pc:sldMkLst>
        <pc:spChg chg="del mod">
          <ac:chgData name="Margaux DELEPLANQUE" userId="97c2fba5-c197-4b6c-aa94-c5b49af7a6c9" providerId="ADAL" clId="{9F3A8C9A-0B57-4922-8455-6C270C57D577}" dt="2026-06-15T10:31:20.319" v="17" actId="478"/>
          <ac:spMkLst>
            <pc:docMk/>
            <pc:sldMk cId="0" sldId="257"/>
            <ac:spMk id="2" creationId="{00000000-0000-0000-0000-000000000000}"/>
          </ac:spMkLst>
        </pc:spChg>
        <pc:spChg chg="add del mod">
          <ac:chgData name="Margaux DELEPLANQUE" userId="97c2fba5-c197-4b6c-aa94-c5b49af7a6c9" providerId="ADAL" clId="{9F3A8C9A-0B57-4922-8455-6C270C57D577}" dt="2026-06-15T10:31:22.430" v="19" actId="478"/>
          <ac:spMkLst>
            <pc:docMk/>
            <pc:sldMk cId="0" sldId="257"/>
            <ac:spMk id="4" creationId="{1D6093CA-C0B4-298C-3C3D-07CCB0C6D3CD}"/>
          </ac:spMkLst>
        </pc:spChg>
        <pc:spChg chg="del">
          <ac:chgData name="Margaux DELEPLANQUE" userId="97c2fba5-c197-4b6c-aa94-c5b49af7a6c9" providerId="ADAL" clId="{9F3A8C9A-0B57-4922-8455-6C270C57D577}" dt="2026-06-15T10:31:21.529" v="18" actId="478"/>
          <ac:spMkLst>
            <pc:docMk/>
            <pc:sldMk cId="0" sldId="257"/>
            <ac:spMk id="7" creationId="{3B017290-2096-95F1-0AC1-F2FA477ECDC2}"/>
          </ac:spMkLst>
        </pc:spChg>
        <pc:spChg chg="add mod">
          <ac:chgData name="Margaux DELEPLANQUE" userId="97c2fba5-c197-4b6c-aa94-c5b49af7a6c9" providerId="ADAL" clId="{9F3A8C9A-0B57-4922-8455-6C270C57D577}" dt="2026-06-15T10:33:39.918" v="69" actId="34135"/>
          <ac:spMkLst>
            <pc:docMk/>
            <pc:sldMk cId="0" sldId="257"/>
            <ac:spMk id="9" creationId="{778FD752-7993-4F3D-7E64-69BE3BB13F4D}"/>
          </ac:spMkLst>
        </pc:spChg>
        <pc:spChg chg="add mod">
          <ac:chgData name="Margaux DELEPLANQUE" userId="97c2fba5-c197-4b6c-aa94-c5b49af7a6c9" providerId="ADAL" clId="{9F3A8C9A-0B57-4922-8455-6C270C57D577}" dt="2026-06-15T10:35:24.540" v="83" actId="1076"/>
          <ac:spMkLst>
            <pc:docMk/>
            <pc:sldMk cId="0" sldId="257"/>
            <ac:spMk id="13" creationId="{BAB3D102-2998-1613-F6E6-8DD86C16A67E}"/>
          </ac:spMkLst>
        </pc:spChg>
        <pc:spChg chg="add mod">
          <ac:chgData name="Margaux DELEPLANQUE" userId="97c2fba5-c197-4b6c-aa94-c5b49af7a6c9" providerId="ADAL" clId="{9F3A8C9A-0B57-4922-8455-6C270C57D577}" dt="2026-06-15T10:38:31.208" v="115" actId="113"/>
          <ac:spMkLst>
            <pc:docMk/>
            <pc:sldMk cId="0" sldId="257"/>
            <ac:spMk id="18" creationId="{E9ADFF87-EA3C-7B8C-A1D3-12996B18944D}"/>
          </ac:spMkLst>
        </pc:spChg>
        <pc:picChg chg="del">
          <ac:chgData name="Margaux DELEPLANQUE" userId="97c2fba5-c197-4b6c-aa94-c5b49af7a6c9" providerId="ADAL" clId="{9F3A8C9A-0B57-4922-8455-6C270C57D577}" dt="2026-06-15T10:31:23.879" v="20" actId="478"/>
          <ac:picMkLst>
            <pc:docMk/>
            <pc:sldMk cId="0" sldId="257"/>
            <ac:picMk id="6" creationId="{00000000-0000-0000-0000-000000000000}"/>
          </ac:picMkLst>
        </pc:picChg>
        <pc:picChg chg="add del mod">
          <ac:chgData name="Margaux DELEPLANQUE" userId="97c2fba5-c197-4b6c-aa94-c5b49af7a6c9" providerId="ADAL" clId="{9F3A8C9A-0B57-4922-8455-6C270C57D577}" dt="2026-06-15T10:31:46.852" v="23" actId="478"/>
          <ac:picMkLst>
            <pc:docMk/>
            <pc:sldMk cId="0" sldId="257"/>
            <ac:picMk id="8" creationId="{7FEC0767-D230-0675-2325-82383D9E0BCD}"/>
          </ac:picMkLst>
        </pc:picChg>
        <pc:picChg chg="add mod modCrop">
          <ac:chgData name="Margaux DELEPLANQUE" userId="97c2fba5-c197-4b6c-aa94-c5b49af7a6c9" providerId="ADAL" clId="{9F3A8C9A-0B57-4922-8455-6C270C57D577}" dt="2026-06-15T15:50:14.930" v="1924" actId="1076"/>
          <ac:picMkLst>
            <pc:docMk/>
            <pc:sldMk cId="0" sldId="257"/>
            <ac:picMk id="11" creationId="{3B8BBDB0-354D-8B39-2CF8-2D3A311D0E18}"/>
          </ac:picMkLst>
        </pc:picChg>
        <pc:picChg chg="del">
          <ac:chgData name="Margaux DELEPLANQUE" userId="97c2fba5-c197-4b6c-aa94-c5b49af7a6c9" providerId="ADAL" clId="{9F3A8C9A-0B57-4922-8455-6C270C57D577}" dt="2026-06-15T10:31:18.368" v="15" actId="478"/>
          <ac:picMkLst>
            <pc:docMk/>
            <pc:sldMk cId="0" sldId="257"/>
            <ac:picMk id="14" creationId="{BAA1EB4C-0A2C-6B8A-D295-57E2CD2FE42E}"/>
          </ac:picMkLst>
        </pc:picChg>
        <pc:picChg chg="add mod">
          <ac:chgData name="Margaux DELEPLANQUE" userId="97c2fba5-c197-4b6c-aa94-c5b49af7a6c9" providerId="ADAL" clId="{9F3A8C9A-0B57-4922-8455-6C270C57D577}" dt="2026-06-15T10:36:07.307" v="92" actId="14100"/>
          <ac:picMkLst>
            <pc:docMk/>
            <pc:sldMk cId="0" sldId="257"/>
            <ac:picMk id="16" creationId="{7DAC2409-551B-D375-923C-39D1F74D56B8}"/>
          </ac:picMkLst>
        </pc:picChg>
        <pc:cxnChg chg="add mod">
          <ac:chgData name="Margaux DELEPLANQUE" userId="97c2fba5-c197-4b6c-aa94-c5b49af7a6c9" providerId="ADAL" clId="{9F3A8C9A-0B57-4922-8455-6C270C57D577}" dt="2026-06-15T10:38:38.716" v="116" actId="1076"/>
          <ac:cxnSpMkLst>
            <pc:docMk/>
            <pc:sldMk cId="0" sldId="257"/>
            <ac:cxnSpMk id="20" creationId="{BC16DC84-85B2-B11B-35C6-2141270BA4FD}"/>
          </ac:cxnSpMkLst>
        </pc:cxnChg>
      </pc:sldChg>
      <pc:sldChg chg="addSp delSp modSp mod">
        <pc:chgData name="Margaux DELEPLANQUE" userId="97c2fba5-c197-4b6c-aa94-c5b49af7a6c9" providerId="ADAL" clId="{9F3A8C9A-0B57-4922-8455-6C270C57D577}" dt="2026-06-15T16:00:43.775" v="2028" actId="14100"/>
        <pc:sldMkLst>
          <pc:docMk/>
          <pc:sldMk cId="0" sldId="258"/>
        </pc:sldMkLst>
        <pc:spChg chg="del mod">
          <ac:chgData name="Margaux DELEPLANQUE" userId="97c2fba5-c197-4b6c-aa94-c5b49af7a6c9" providerId="ADAL" clId="{9F3A8C9A-0B57-4922-8455-6C270C57D577}" dt="2026-06-15T14:42:33.862" v="1426" actId="478"/>
          <ac:spMkLst>
            <pc:docMk/>
            <pc:sldMk cId="0" sldId="258"/>
            <ac:spMk id="2" creationId="{00000000-0000-0000-0000-000000000000}"/>
          </ac:spMkLst>
        </pc:spChg>
        <pc:spChg chg="mod ord">
          <ac:chgData name="Margaux DELEPLANQUE" userId="97c2fba5-c197-4b6c-aa94-c5b49af7a6c9" providerId="ADAL" clId="{9F3A8C9A-0B57-4922-8455-6C270C57D577}" dt="2026-06-15T15:58:53.334" v="2003" actId="113"/>
          <ac:spMkLst>
            <pc:docMk/>
            <pc:sldMk cId="0" sldId="258"/>
            <ac:spMk id="4" creationId="{00000000-0000-0000-0000-000000000000}"/>
          </ac:spMkLst>
        </pc:spChg>
        <pc:spChg chg="del">
          <ac:chgData name="Margaux DELEPLANQUE" userId="97c2fba5-c197-4b6c-aa94-c5b49af7a6c9" providerId="ADAL" clId="{9F3A8C9A-0B57-4922-8455-6C270C57D577}" dt="2026-06-15T16:00:38.802" v="2026" actId="478"/>
          <ac:spMkLst>
            <pc:docMk/>
            <pc:sldMk cId="0" sldId="258"/>
            <ac:spMk id="5" creationId="{00000000-0000-0000-0000-000000000000}"/>
          </ac:spMkLst>
        </pc:spChg>
        <pc:spChg chg="mod">
          <ac:chgData name="Margaux DELEPLANQUE" userId="97c2fba5-c197-4b6c-aa94-c5b49af7a6c9" providerId="ADAL" clId="{9F3A8C9A-0B57-4922-8455-6C270C57D577}" dt="2026-06-15T15:59:14.836" v="2006" actId="1076"/>
          <ac:spMkLst>
            <pc:docMk/>
            <pc:sldMk cId="0" sldId="258"/>
            <ac:spMk id="6" creationId="{30690632-A014-773C-F5C6-05FF5D8081C8}"/>
          </ac:spMkLst>
        </pc:spChg>
        <pc:spChg chg="add del">
          <ac:chgData name="Margaux DELEPLANQUE" userId="97c2fba5-c197-4b6c-aa94-c5b49af7a6c9" providerId="ADAL" clId="{9F3A8C9A-0B57-4922-8455-6C270C57D577}" dt="2026-06-15T14:59:36.016" v="1447" actId="478"/>
          <ac:spMkLst>
            <pc:docMk/>
            <pc:sldMk cId="0" sldId="258"/>
            <ac:spMk id="9" creationId="{34284A14-8B49-9B36-A872-B7C3D5BAFF3E}"/>
          </ac:spMkLst>
        </pc:spChg>
        <pc:spChg chg="mod">
          <ac:chgData name="Margaux DELEPLANQUE" userId="97c2fba5-c197-4b6c-aa94-c5b49af7a6c9" providerId="ADAL" clId="{9F3A8C9A-0B57-4922-8455-6C270C57D577}" dt="2026-06-15T15:59:11.965" v="2005" actId="1076"/>
          <ac:spMkLst>
            <pc:docMk/>
            <pc:sldMk cId="0" sldId="258"/>
            <ac:spMk id="10" creationId="{7F2A4245-30A2-ED64-56ED-67AC714E0C6F}"/>
          </ac:spMkLst>
        </pc:spChg>
        <pc:spChg chg="add del mod ord">
          <ac:chgData name="Margaux DELEPLANQUE" userId="97c2fba5-c197-4b6c-aa94-c5b49af7a6c9" providerId="ADAL" clId="{9F3A8C9A-0B57-4922-8455-6C270C57D577}" dt="2026-06-15T16:00:43.775" v="2028" actId="14100"/>
          <ac:spMkLst>
            <pc:docMk/>
            <pc:sldMk cId="0" sldId="258"/>
            <ac:spMk id="13" creationId="{B25BECAB-BC1D-2108-1CF3-F16EF35BFCF4}"/>
          </ac:spMkLst>
        </pc:spChg>
        <pc:spChg chg="add del mod ord">
          <ac:chgData name="Margaux DELEPLANQUE" userId="97c2fba5-c197-4b6c-aa94-c5b49af7a6c9" providerId="ADAL" clId="{9F3A8C9A-0B57-4922-8455-6C270C57D577}" dt="2026-06-15T15:57:18.600" v="1982" actId="478"/>
          <ac:spMkLst>
            <pc:docMk/>
            <pc:sldMk cId="0" sldId="258"/>
            <ac:spMk id="14" creationId="{0BD4ED76-54BD-65B8-6D5A-2EB4F4C95961}"/>
          </ac:spMkLst>
        </pc:spChg>
        <pc:spChg chg="add mod">
          <ac:chgData name="Margaux DELEPLANQUE" userId="97c2fba5-c197-4b6c-aa94-c5b49af7a6c9" providerId="ADAL" clId="{9F3A8C9A-0B57-4922-8455-6C270C57D577}" dt="2026-06-15T15:06:14.645" v="1535"/>
          <ac:spMkLst>
            <pc:docMk/>
            <pc:sldMk cId="0" sldId="258"/>
            <ac:spMk id="17" creationId="{0ABA4AA6-6000-4862-C23E-33939F82E801}"/>
          </ac:spMkLst>
        </pc:spChg>
        <pc:spChg chg="add mod">
          <ac:chgData name="Margaux DELEPLANQUE" userId="97c2fba5-c197-4b6c-aa94-c5b49af7a6c9" providerId="ADAL" clId="{9F3A8C9A-0B57-4922-8455-6C270C57D577}" dt="2026-06-15T15:59:28.081" v="2009" actId="113"/>
          <ac:spMkLst>
            <pc:docMk/>
            <pc:sldMk cId="0" sldId="258"/>
            <ac:spMk id="18" creationId="{047D0660-2F45-7038-5533-4E33772CA6A7}"/>
          </ac:spMkLst>
        </pc:spChg>
        <pc:spChg chg="add del mod ord">
          <ac:chgData name="Margaux DELEPLANQUE" userId="97c2fba5-c197-4b6c-aa94-c5b49af7a6c9" providerId="ADAL" clId="{9F3A8C9A-0B57-4922-8455-6C270C57D577}" dt="2026-06-15T15:58:47.291" v="2001" actId="478"/>
          <ac:spMkLst>
            <pc:docMk/>
            <pc:sldMk cId="0" sldId="258"/>
            <ac:spMk id="24" creationId="{09B23C73-F5AA-2320-1CEF-38F3D0F5ED59}"/>
          </ac:spMkLst>
        </pc:spChg>
        <pc:picChg chg="del">
          <ac:chgData name="Margaux DELEPLANQUE" userId="97c2fba5-c197-4b6c-aa94-c5b49af7a6c9" providerId="ADAL" clId="{9F3A8C9A-0B57-4922-8455-6C270C57D577}" dt="2026-06-15T14:43:44.847" v="1438" actId="478"/>
          <ac:picMkLst>
            <pc:docMk/>
            <pc:sldMk cId="0" sldId="258"/>
            <ac:picMk id="3" creationId="{00000000-0000-0000-0000-000000000000}"/>
          </ac:picMkLst>
        </pc:picChg>
        <pc:picChg chg="add mod">
          <ac:chgData name="Margaux DELEPLANQUE" userId="97c2fba5-c197-4b6c-aa94-c5b49af7a6c9" providerId="ADAL" clId="{9F3A8C9A-0B57-4922-8455-6C270C57D577}" dt="2026-06-15T14:43:05.127" v="1434"/>
          <ac:picMkLst>
            <pc:docMk/>
            <pc:sldMk cId="0" sldId="258"/>
            <ac:picMk id="7" creationId="{EEA748BE-CE47-256C-7A5C-F09A968F7918}"/>
          </ac:picMkLst>
        </pc:picChg>
        <pc:picChg chg="add mod modCrop">
          <ac:chgData name="Margaux DELEPLANQUE" userId="97c2fba5-c197-4b6c-aa94-c5b49af7a6c9" providerId="ADAL" clId="{9F3A8C9A-0B57-4922-8455-6C270C57D577}" dt="2026-06-15T15:59:17.676" v="2007" actId="208"/>
          <ac:picMkLst>
            <pc:docMk/>
            <pc:sldMk cId="0" sldId="258"/>
            <ac:picMk id="12" creationId="{BF2B5563-B1F1-29F7-D5F4-16AFC6EE6ECD}"/>
          </ac:picMkLst>
        </pc:picChg>
        <pc:picChg chg="add mod">
          <ac:chgData name="Margaux DELEPLANQUE" userId="97c2fba5-c197-4b6c-aa94-c5b49af7a6c9" providerId="ADAL" clId="{9F3A8C9A-0B57-4922-8455-6C270C57D577}" dt="2026-06-15T15:59:23.419" v="2008" actId="208"/>
          <ac:picMkLst>
            <pc:docMk/>
            <pc:sldMk cId="0" sldId="258"/>
            <ac:picMk id="16" creationId="{0E8C5300-DC7D-4A7A-2AFB-7D6A4133C0CE}"/>
          </ac:picMkLst>
        </pc:picChg>
        <pc:picChg chg="add del mod modCrop">
          <ac:chgData name="Margaux DELEPLANQUE" userId="97c2fba5-c197-4b6c-aa94-c5b49af7a6c9" providerId="ADAL" clId="{9F3A8C9A-0B57-4922-8455-6C270C57D577}" dt="2026-06-15T15:20:28.527" v="1676" actId="478"/>
          <ac:picMkLst>
            <pc:docMk/>
            <pc:sldMk cId="0" sldId="258"/>
            <ac:picMk id="19" creationId="{C65F4E91-18F4-F43F-CA00-88CD54ED902A}"/>
          </ac:picMkLst>
        </pc:picChg>
        <pc:picChg chg="add del mod ord modCrop">
          <ac:chgData name="Margaux DELEPLANQUE" userId="97c2fba5-c197-4b6c-aa94-c5b49af7a6c9" providerId="ADAL" clId="{9F3A8C9A-0B57-4922-8455-6C270C57D577}" dt="2026-06-15T15:55:03.271" v="1961" actId="478"/>
          <ac:picMkLst>
            <pc:docMk/>
            <pc:sldMk cId="0" sldId="258"/>
            <ac:picMk id="21" creationId="{70B385EB-4F91-795F-C8C1-9CFAF254453C}"/>
          </ac:picMkLst>
        </pc:picChg>
        <pc:picChg chg="add mod ord modCrop">
          <ac:chgData name="Margaux DELEPLANQUE" userId="97c2fba5-c197-4b6c-aa94-c5b49af7a6c9" providerId="ADAL" clId="{9F3A8C9A-0B57-4922-8455-6C270C57D577}" dt="2026-06-15T15:55:50.623" v="1971" actId="167"/>
          <ac:picMkLst>
            <pc:docMk/>
            <pc:sldMk cId="0" sldId="258"/>
            <ac:picMk id="23" creationId="{E1C3D3C0-9F18-8128-D87E-8748CB2D24A5}"/>
          </ac:picMkLst>
        </pc:picChg>
      </pc:sldChg>
      <pc:sldChg chg="addSp delSp modSp mod">
        <pc:chgData name="Margaux DELEPLANQUE" userId="97c2fba5-c197-4b6c-aa94-c5b49af7a6c9" providerId="ADAL" clId="{9F3A8C9A-0B57-4922-8455-6C270C57D577}" dt="2026-06-15T10:44:02.608" v="167"/>
        <pc:sldMkLst>
          <pc:docMk/>
          <pc:sldMk cId="1613206437" sldId="270"/>
        </pc:sldMkLst>
        <pc:spChg chg="del">
          <ac:chgData name="Margaux DELEPLANQUE" userId="97c2fba5-c197-4b6c-aa94-c5b49af7a6c9" providerId="ADAL" clId="{9F3A8C9A-0B57-4922-8455-6C270C57D577}" dt="2026-06-15T10:43:50.122" v="164" actId="478"/>
          <ac:spMkLst>
            <pc:docMk/>
            <pc:sldMk cId="1613206437" sldId="270"/>
            <ac:spMk id="3" creationId="{1A4B655A-ABEE-91A6-B514-4AE8004A6C7E}"/>
          </ac:spMkLst>
        </pc:spChg>
        <pc:picChg chg="add mod">
          <ac:chgData name="Margaux DELEPLANQUE" userId="97c2fba5-c197-4b6c-aa94-c5b49af7a6c9" providerId="ADAL" clId="{9F3A8C9A-0B57-4922-8455-6C270C57D577}" dt="2026-06-15T10:44:02.608" v="167"/>
          <ac:picMkLst>
            <pc:docMk/>
            <pc:sldMk cId="1613206437" sldId="270"/>
            <ac:picMk id="4" creationId="{096F2772-981C-95B2-5D0E-25E9E2CCC53C}"/>
          </ac:picMkLst>
        </pc:picChg>
        <pc:picChg chg="del">
          <ac:chgData name="Margaux DELEPLANQUE" userId="97c2fba5-c197-4b6c-aa94-c5b49af7a6c9" providerId="ADAL" clId="{9F3A8C9A-0B57-4922-8455-6C270C57D577}" dt="2026-06-15T10:43:51.696" v="165" actId="478"/>
          <ac:picMkLst>
            <pc:docMk/>
            <pc:sldMk cId="1613206437" sldId="270"/>
            <ac:picMk id="8" creationId="{855A99D0-299C-CBFE-62FD-7E2B4F70D5F1}"/>
          </ac:picMkLst>
        </pc:picChg>
        <pc:picChg chg="del">
          <ac:chgData name="Margaux DELEPLANQUE" userId="97c2fba5-c197-4b6c-aa94-c5b49af7a6c9" providerId="ADAL" clId="{9F3A8C9A-0B57-4922-8455-6C270C57D577}" dt="2026-06-15T10:43:47.484" v="163" actId="478"/>
          <ac:picMkLst>
            <pc:docMk/>
            <pc:sldMk cId="1613206437" sldId="270"/>
            <ac:picMk id="14" creationId="{08E5AD5B-56D5-B9E3-CA17-FA8322E781A1}"/>
          </ac:picMkLst>
        </pc:picChg>
      </pc:sldChg>
      <pc:sldChg chg="addSp modSp mod ord">
        <pc:chgData name="Margaux DELEPLANQUE" userId="97c2fba5-c197-4b6c-aa94-c5b49af7a6c9" providerId="ADAL" clId="{9F3A8C9A-0B57-4922-8455-6C270C57D577}" dt="2026-06-15T12:29:25.510" v="327" actId="34135"/>
        <pc:sldMkLst>
          <pc:docMk/>
          <pc:sldMk cId="3628106921" sldId="272"/>
        </pc:sldMkLst>
        <pc:spChg chg="add mod ord">
          <ac:chgData name="Margaux DELEPLANQUE" userId="97c2fba5-c197-4b6c-aa94-c5b49af7a6c9" providerId="ADAL" clId="{9F3A8C9A-0B57-4922-8455-6C270C57D577}" dt="2026-06-15T12:29:25.510" v="327" actId="34135"/>
          <ac:spMkLst>
            <pc:docMk/>
            <pc:sldMk cId="3628106921" sldId="272"/>
            <ac:spMk id="2" creationId="{F426E272-FA40-DA87-C508-151B74AFE9D0}"/>
          </ac:spMkLst>
        </pc:spChg>
        <pc:spChg chg="add mod">
          <ac:chgData name="Margaux DELEPLANQUE" userId="97c2fba5-c197-4b6c-aa94-c5b49af7a6c9" providerId="ADAL" clId="{9F3A8C9A-0B57-4922-8455-6C270C57D577}" dt="2026-06-15T10:46:45.631" v="258" actId="14100"/>
          <ac:spMkLst>
            <pc:docMk/>
            <pc:sldMk cId="3628106921" sldId="272"/>
            <ac:spMk id="3" creationId="{919F8E83-03BB-FEED-4C72-662B4D060A7B}"/>
          </ac:spMkLst>
        </pc:spChg>
        <pc:spChg chg="add mod">
          <ac:chgData name="Margaux DELEPLANQUE" userId="97c2fba5-c197-4b6c-aa94-c5b49af7a6c9" providerId="ADAL" clId="{9F3A8C9A-0B57-4922-8455-6C270C57D577}" dt="2026-06-15T12:27:44.822" v="307" actId="14100"/>
          <ac:spMkLst>
            <pc:docMk/>
            <pc:sldMk cId="3628106921" sldId="272"/>
            <ac:spMk id="4" creationId="{A77DF6BD-8FE3-482E-3277-A8E91C436EAE}"/>
          </ac:spMkLst>
        </pc:spChg>
        <pc:spChg chg="add mod">
          <ac:chgData name="Margaux DELEPLANQUE" userId="97c2fba5-c197-4b6c-aa94-c5b49af7a6c9" providerId="ADAL" clId="{9F3A8C9A-0B57-4922-8455-6C270C57D577}" dt="2026-06-15T10:48:27.633" v="302" actId="1076"/>
          <ac:spMkLst>
            <pc:docMk/>
            <pc:sldMk cId="3628106921" sldId="272"/>
            <ac:spMk id="6" creationId="{5E24E608-BDDD-0C56-2AB7-2FB655F688AE}"/>
          </ac:spMkLst>
        </pc:spChg>
        <pc:picChg chg="add mod">
          <ac:chgData name="Margaux DELEPLANQUE" userId="97c2fba5-c197-4b6c-aa94-c5b49af7a6c9" providerId="ADAL" clId="{9F3A8C9A-0B57-4922-8455-6C270C57D577}" dt="2026-06-15T12:27:52.796" v="308" actId="14100"/>
          <ac:picMkLst>
            <pc:docMk/>
            <pc:sldMk cId="3628106921" sldId="272"/>
            <ac:picMk id="5" creationId="{225E5F8C-3C3C-5DE0-0ECA-9DEE280C7D37}"/>
          </ac:picMkLst>
        </pc:picChg>
        <pc:picChg chg="mod modCrop">
          <ac:chgData name="Margaux DELEPLANQUE" userId="97c2fba5-c197-4b6c-aa94-c5b49af7a6c9" providerId="ADAL" clId="{9F3A8C9A-0B57-4922-8455-6C270C57D577}" dt="2026-06-15T10:48:01.690" v="269" actId="1076"/>
          <ac:picMkLst>
            <pc:docMk/>
            <pc:sldMk cId="3628106921" sldId="272"/>
            <ac:picMk id="8" creationId="{77D00A75-AD72-1F9E-4A3D-A0605291EB9E}"/>
          </ac:picMkLst>
        </pc:picChg>
        <pc:picChg chg="mod">
          <ac:chgData name="Margaux DELEPLANQUE" userId="97c2fba5-c197-4b6c-aa94-c5b49af7a6c9" providerId="ADAL" clId="{9F3A8C9A-0B57-4922-8455-6C270C57D577}" dt="2026-06-15T10:47:28.248" v="265" actId="1076"/>
          <ac:picMkLst>
            <pc:docMk/>
            <pc:sldMk cId="3628106921" sldId="272"/>
            <ac:picMk id="12" creationId="{7AE70341-0364-8511-B620-44A7BDD5CA08}"/>
          </ac:picMkLst>
        </pc:picChg>
      </pc:sldChg>
      <pc:sldChg chg="addSp delSp modSp mod ord">
        <pc:chgData name="Margaux DELEPLANQUE" userId="97c2fba5-c197-4b6c-aa94-c5b49af7a6c9" providerId="ADAL" clId="{9F3A8C9A-0B57-4922-8455-6C270C57D577}" dt="2026-06-15T12:31:06.507" v="344" actId="1076"/>
        <pc:sldMkLst>
          <pc:docMk/>
          <pc:sldMk cId="1001883172" sldId="273"/>
        </pc:sldMkLst>
        <pc:spChg chg="add mod ord">
          <ac:chgData name="Margaux DELEPLANQUE" userId="97c2fba5-c197-4b6c-aa94-c5b49af7a6c9" providerId="ADAL" clId="{9F3A8C9A-0B57-4922-8455-6C270C57D577}" dt="2026-06-15T12:29:19.577" v="326" actId="34135"/>
          <ac:spMkLst>
            <pc:docMk/>
            <pc:sldMk cId="1001883172" sldId="273"/>
            <ac:spMk id="3" creationId="{EAAA2AED-0C36-02E5-8BCB-115927137AA7}"/>
          </ac:spMkLst>
        </pc:spChg>
        <pc:spChg chg="add mod">
          <ac:chgData name="Margaux DELEPLANQUE" userId="97c2fba5-c197-4b6c-aa94-c5b49af7a6c9" providerId="ADAL" clId="{9F3A8C9A-0B57-4922-8455-6C270C57D577}" dt="2026-06-15T12:27:40.511" v="306" actId="14100"/>
          <ac:spMkLst>
            <pc:docMk/>
            <pc:sldMk cId="1001883172" sldId="273"/>
            <ac:spMk id="5" creationId="{7D6F6039-2BD8-4C53-32B7-E0511A2965AA}"/>
          </ac:spMkLst>
        </pc:spChg>
        <pc:spChg chg="mod">
          <ac:chgData name="Margaux DELEPLANQUE" userId="97c2fba5-c197-4b6c-aa94-c5b49af7a6c9" providerId="ADAL" clId="{9F3A8C9A-0B57-4922-8455-6C270C57D577}" dt="2026-06-15T12:30:02.696" v="332" actId="1076"/>
          <ac:spMkLst>
            <pc:docMk/>
            <pc:sldMk cId="1001883172" sldId="273"/>
            <ac:spMk id="6" creationId="{D99F6123-ECE4-683C-A9C6-B9AD717BD2C8}"/>
          </ac:spMkLst>
        </pc:spChg>
        <pc:spChg chg="add mod">
          <ac:chgData name="Margaux DELEPLANQUE" userId="97c2fba5-c197-4b6c-aa94-c5b49af7a6c9" providerId="ADAL" clId="{9F3A8C9A-0B57-4922-8455-6C270C57D577}" dt="2026-06-15T12:27:40.511" v="306" actId="14100"/>
          <ac:spMkLst>
            <pc:docMk/>
            <pc:sldMk cId="1001883172" sldId="273"/>
            <ac:spMk id="7" creationId="{2B09F849-28C9-632B-C3C9-6340012F0ED3}"/>
          </ac:spMkLst>
        </pc:spChg>
        <pc:spChg chg="mod">
          <ac:chgData name="Margaux DELEPLANQUE" userId="97c2fba5-c197-4b6c-aa94-c5b49af7a6c9" providerId="ADAL" clId="{9F3A8C9A-0B57-4922-8455-6C270C57D577}" dt="2026-06-15T12:30:33.610" v="336" actId="1076"/>
          <ac:spMkLst>
            <pc:docMk/>
            <pc:sldMk cId="1001883172" sldId="273"/>
            <ac:spMk id="11" creationId="{F7F4694E-E874-2845-2321-9DAAC6DC5696}"/>
          </ac:spMkLst>
        </pc:spChg>
        <pc:spChg chg="mod">
          <ac:chgData name="Margaux DELEPLANQUE" userId="97c2fba5-c197-4b6c-aa94-c5b49af7a6c9" providerId="ADAL" clId="{9F3A8C9A-0B57-4922-8455-6C270C57D577}" dt="2026-06-15T12:31:06.507" v="344" actId="1076"/>
          <ac:spMkLst>
            <pc:docMk/>
            <pc:sldMk cId="1001883172" sldId="273"/>
            <ac:spMk id="13" creationId="{AE446BB0-15E8-608F-E99A-33D641B1C291}"/>
          </ac:spMkLst>
        </pc:spChg>
        <pc:spChg chg="mod">
          <ac:chgData name="Margaux DELEPLANQUE" userId="97c2fba5-c197-4b6c-aa94-c5b49af7a6c9" providerId="ADAL" clId="{9F3A8C9A-0B57-4922-8455-6C270C57D577}" dt="2026-06-15T12:31:02.321" v="343" actId="1076"/>
          <ac:spMkLst>
            <pc:docMk/>
            <pc:sldMk cId="1001883172" sldId="273"/>
            <ac:spMk id="15" creationId="{E8CB6806-C935-20B9-5B62-31193F13402C}"/>
          </ac:spMkLst>
        </pc:spChg>
        <pc:picChg chg="add del mod">
          <ac:chgData name="Margaux DELEPLANQUE" userId="97c2fba5-c197-4b6c-aa94-c5b49af7a6c9" providerId="ADAL" clId="{9F3A8C9A-0B57-4922-8455-6C270C57D577}" dt="2026-06-15T10:25:51.367" v="1" actId="478"/>
          <ac:picMkLst>
            <pc:docMk/>
            <pc:sldMk cId="1001883172" sldId="273"/>
            <ac:picMk id="2" creationId="{B7196ABF-F00B-889A-4F9D-09037987CD89}"/>
          </ac:picMkLst>
        </pc:picChg>
        <pc:picChg chg="add mod">
          <ac:chgData name="Margaux DELEPLANQUE" userId="97c2fba5-c197-4b6c-aa94-c5b49af7a6c9" providerId="ADAL" clId="{9F3A8C9A-0B57-4922-8455-6C270C57D577}" dt="2026-06-15T12:28:05.533" v="309" actId="14100"/>
          <ac:picMkLst>
            <pc:docMk/>
            <pc:sldMk cId="1001883172" sldId="273"/>
            <ac:picMk id="4" creationId="{7215E138-760C-1D29-79DE-6CFC247CD6B5}"/>
          </ac:picMkLst>
        </pc:picChg>
        <pc:picChg chg="mod">
          <ac:chgData name="Margaux DELEPLANQUE" userId="97c2fba5-c197-4b6c-aa94-c5b49af7a6c9" providerId="ADAL" clId="{9F3A8C9A-0B57-4922-8455-6C270C57D577}" dt="2026-06-15T12:29:41.255" v="329" actId="1076"/>
          <ac:picMkLst>
            <pc:docMk/>
            <pc:sldMk cId="1001883172" sldId="273"/>
            <ac:picMk id="9" creationId="{FFEC04A6-7D4A-C080-8F86-1F4FF66CE579}"/>
          </ac:picMkLst>
        </pc:picChg>
        <pc:picChg chg="mod">
          <ac:chgData name="Margaux DELEPLANQUE" userId="97c2fba5-c197-4b6c-aa94-c5b49af7a6c9" providerId="ADAL" clId="{9F3A8C9A-0B57-4922-8455-6C270C57D577}" dt="2026-06-15T12:30:21.711" v="333" actId="1076"/>
          <ac:picMkLst>
            <pc:docMk/>
            <pc:sldMk cId="1001883172" sldId="273"/>
            <ac:picMk id="12" creationId="{0B9FB22D-0861-B52C-68A6-8FA462BD13D6}"/>
          </ac:picMkLst>
        </pc:picChg>
        <pc:picChg chg="mod">
          <ac:chgData name="Margaux DELEPLANQUE" userId="97c2fba5-c197-4b6c-aa94-c5b49af7a6c9" providerId="ADAL" clId="{9F3A8C9A-0B57-4922-8455-6C270C57D577}" dt="2026-06-15T12:29:34.545" v="328" actId="1076"/>
          <ac:picMkLst>
            <pc:docMk/>
            <pc:sldMk cId="1001883172" sldId="273"/>
            <ac:picMk id="14" creationId="{7E980DA8-AE75-141C-E310-4F056DEC38D3}"/>
          </ac:picMkLst>
        </pc:picChg>
        <pc:picChg chg="mod">
          <ac:chgData name="Margaux DELEPLANQUE" userId="97c2fba5-c197-4b6c-aa94-c5b49af7a6c9" providerId="ADAL" clId="{9F3A8C9A-0B57-4922-8455-6C270C57D577}" dt="2026-06-15T12:30:57.850" v="342" actId="1076"/>
          <ac:picMkLst>
            <pc:docMk/>
            <pc:sldMk cId="1001883172" sldId="273"/>
            <ac:picMk id="16" creationId="{E75B76EF-F175-1BF8-BA6B-F0BE36FF9085}"/>
          </ac:picMkLst>
        </pc:picChg>
      </pc:sldChg>
      <pc:sldChg chg="addSp delSp modSp mod ord">
        <pc:chgData name="Margaux DELEPLANQUE" userId="97c2fba5-c197-4b6c-aa94-c5b49af7a6c9" providerId="ADAL" clId="{9F3A8C9A-0B57-4922-8455-6C270C57D577}" dt="2026-06-15T14:25:16.426" v="1386" actId="20577"/>
        <pc:sldMkLst>
          <pc:docMk/>
          <pc:sldMk cId="357454110" sldId="275"/>
        </pc:sldMkLst>
        <pc:spChg chg="del">
          <ac:chgData name="Margaux DELEPLANQUE" userId="97c2fba5-c197-4b6c-aa94-c5b49af7a6c9" providerId="ADAL" clId="{9F3A8C9A-0B57-4922-8455-6C270C57D577}" dt="2026-06-15T13:41:59.802" v="679" actId="478"/>
          <ac:spMkLst>
            <pc:docMk/>
            <pc:sldMk cId="357454110" sldId="275"/>
            <ac:spMk id="2" creationId="{509525DB-7BA4-FBA4-6A96-93362DB7623A}"/>
          </ac:spMkLst>
        </pc:spChg>
        <pc:spChg chg="add mod ord">
          <ac:chgData name="Margaux DELEPLANQUE" userId="97c2fba5-c197-4b6c-aa94-c5b49af7a6c9" providerId="ADAL" clId="{9F3A8C9A-0B57-4922-8455-6C270C57D577}" dt="2026-06-15T13:42:02.561" v="680" actId="34135"/>
          <ac:spMkLst>
            <pc:docMk/>
            <pc:sldMk cId="357454110" sldId="275"/>
            <ac:spMk id="3" creationId="{AB7B6084-233D-DE41-3179-23355A1E9C06}"/>
          </ac:spMkLst>
        </pc:spChg>
        <pc:spChg chg="del mod">
          <ac:chgData name="Margaux DELEPLANQUE" userId="97c2fba5-c197-4b6c-aa94-c5b49af7a6c9" providerId="ADAL" clId="{9F3A8C9A-0B57-4922-8455-6C270C57D577}" dt="2026-06-15T13:45:45.988" v="830" actId="478"/>
          <ac:spMkLst>
            <pc:docMk/>
            <pc:sldMk cId="357454110" sldId="275"/>
            <ac:spMk id="4" creationId="{DFDCB441-F6F5-6C78-AC4A-A2B822287308}"/>
          </ac:spMkLst>
        </pc:spChg>
        <pc:spChg chg="add del mod">
          <ac:chgData name="Margaux DELEPLANQUE" userId="97c2fba5-c197-4b6c-aa94-c5b49af7a6c9" providerId="ADAL" clId="{9F3A8C9A-0B57-4922-8455-6C270C57D577}" dt="2026-06-15T13:52:39.006" v="942" actId="1076"/>
          <ac:spMkLst>
            <pc:docMk/>
            <pc:sldMk cId="357454110" sldId="275"/>
            <ac:spMk id="6" creationId="{E146E434-D151-1C2C-1801-89D834B7907E}"/>
          </ac:spMkLst>
        </pc:spChg>
        <pc:spChg chg="mod ord">
          <ac:chgData name="Margaux DELEPLANQUE" userId="97c2fba5-c197-4b6c-aa94-c5b49af7a6c9" providerId="ADAL" clId="{9F3A8C9A-0B57-4922-8455-6C270C57D577}" dt="2026-06-15T13:50:24.127" v="909" actId="14100"/>
          <ac:spMkLst>
            <pc:docMk/>
            <pc:sldMk cId="357454110" sldId="275"/>
            <ac:spMk id="8" creationId="{773371D2-22B1-5936-F8D1-0F356AB2B298}"/>
          </ac:spMkLst>
        </pc:spChg>
        <pc:spChg chg="mod">
          <ac:chgData name="Margaux DELEPLANQUE" userId="97c2fba5-c197-4b6c-aa94-c5b49af7a6c9" providerId="ADAL" clId="{9F3A8C9A-0B57-4922-8455-6C270C57D577}" dt="2026-06-15T13:49:14.579" v="892" actId="1036"/>
          <ac:spMkLst>
            <pc:docMk/>
            <pc:sldMk cId="357454110" sldId="275"/>
            <ac:spMk id="10" creationId="{174091CD-6AB2-A0DF-5F28-68BDE9066C77}"/>
          </ac:spMkLst>
        </pc:spChg>
        <pc:spChg chg="add mod">
          <ac:chgData name="Margaux DELEPLANQUE" userId="97c2fba5-c197-4b6c-aa94-c5b49af7a6c9" providerId="ADAL" clId="{9F3A8C9A-0B57-4922-8455-6C270C57D577}" dt="2026-06-15T13:44:51.808" v="713"/>
          <ac:spMkLst>
            <pc:docMk/>
            <pc:sldMk cId="357454110" sldId="275"/>
            <ac:spMk id="11" creationId="{E2B5F81A-748C-A834-9EEB-4379E19342E0}"/>
          </ac:spMkLst>
        </pc:spChg>
        <pc:spChg chg="add mod">
          <ac:chgData name="Margaux DELEPLANQUE" userId="97c2fba5-c197-4b6c-aa94-c5b49af7a6c9" providerId="ADAL" clId="{9F3A8C9A-0B57-4922-8455-6C270C57D577}" dt="2026-06-15T13:45:16.397" v="825" actId="14100"/>
          <ac:spMkLst>
            <pc:docMk/>
            <pc:sldMk cId="357454110" sldId="275"/>
            <ac:spMk id="12" creationId="{401CC3ED-C9E9-11D9-B58B-DD3FA6BC40C7}"/>
          </ac:spMkLst>
        </pc:spChg>
        <pc:spChg chg="mod">
          <ac:chgData name="Margaux DELEPLANQUE" userId="97c2fba5-c197-4b6c-aa94-c5b49af7a6c9" providerId="ADAL" clId="{9F3A8C9A-0B57-4922-8455-6C270C57D577}" dt="2026-06-15T13:51:13.728" v="918" actId="14100"/>
          <ac:spMkLst>
            <pc:docMk/>
            <pc:sldMk cId="357454110" sldId="275"/>
            <ac:spMk id="17" creationId="{977FB8DA-55A9-F088-3FEB-45AE7BB375CD}"/>
          </ac:spMkLst>
        </pc:spChg>
        <pc:spChg chg="mod">
          <ac:chgData name="Margaux DELEPLANQUE" userId="97c2fba5-c197-4b6c-aa94-c5b49af7a6c9" providerId="ADAL" clId="{9F3A8C9A-0B57-4922-8455-6C270C57D577}" dt="2026-06-15T14:25:16.426" v="1386" actId="20577"/>
          <ac:spMkLst>
            <pc:docMk/>
            <pc:sldMk cId="357454110" sldId="275"/>
            <ac:spMk id="18" creationId="{50DBDB0A-5703-D6C8-2547-387EA74FFE5A}"/>
          </ac:spMkLst>
        </pc:spChg>
        <pc:spChg chg="mod">
          <ac:chgData name="Margaux DELEPLANQUE" userId="97c2fba5-c197-4b6c-aa94-c5b49af7a6c9" providerId="ADAL" clId="{9F3A8C9A-0B57-4922-8455-6C270C57D577}" dt="2026-06-15T13:50:59.503" v="916" actId="1076"/>
          <ac:spMkLst>
            <pc:docMk/>
            <pc:sldMk cId="357454110" sldId="275"/>
            <ac:spMk id="19" creationId="{DC1ABD9C-3273-1E27-BA8E-BE941AD40EEC}"/>
          </ac:spMkLst>
        </pc:spChg>
        <pc:spChg chg="add mod">
          <ac:chgData name="Margaux DELEPLANQUE" userId="97c2fba5-c197-4b6c-aa94-c5b49af7a6c9" providerId="ADAL" clId="{9F3A8C9A-0B57-4922-8455-6C270C57D577}" dt="2026-06-15T13:51:25.248" v="919" actId="1076"/>
          <ac:spMkLst>
            <pc:docMk/>
            <pc:sldMk cId="357454110" sldId="275"/>
            <ac:spMk id="24" creationId="{A01ED517-6487-03FE-3B93-9CBD1715BDAC}"/>
          </ac:spMkLst>
        </pc:spChg>
        <pc:picChg chg="add mod ord">
          <ac:chgData name="Margaux DELEPLANQUE" userId="97c2fba5-c197-4b6c-aa94-c5b49af7a6c9" providerId="ADAL" clId="{9F3A8C9A-0B57-4922-8455-6C270C57D577}" dt="2026-06-15T13:52:03.153" v="929" actId="170"/>
          <ac:picMkLst>
            <pc:docMk/>
            <pc:sldMk cId="357454110" sldId="275"/>
            <ac:picMk id="9" creationId="{EA7E44AF-E2C3-C21F-8FDC-1D2FF88F3C0B}"/>
          </ac:picMkLst>
        </pc:picChg>
        <pc:picChg chg="add mod">
          <ac:chgData name="Margaux DELEPLANQUE" userId="97c2fba5-c197-4b6c-aa94-c5b49af7a6c9" providerId="ADAL" clId="{9F3A8C9A-0B57-4922-8455-6C270C57D577}" dt="2026-06-15T13:48:55.761" v="888" actId="1036"/>
          <ac:picMkLst>
            <pc:docMk/>
            <pc:sldMk cId="357454110" sldId="275"/>
            <ac:picMk id="13" creationId="{E71DFDAD-1324-8A0A-C107-758E439B58BB}"/>
          </ac:picMkLst>
        </pc:picChg>
        <pc:picChg chg="add mod">
          <ac:chgData name="Margaux DELEPLANQUE" userId="97c2fba5-c197-4b6c-aa94-c5b49af7a6c9" providerId="ADAL" clId="{9F3A8C9A-0B57-4922-8455-6C270C57D577}" dt="2026-06-15T13:50:20.857" v="908" actId="1076"/>
          <ac:picMkLst>
            <pc:docMk/>
            <pc:sldMk cId="357454110" sldId="275"/>
            <ac:picMk id="14" creationId="{C105C024-3A03-F5F3-84E4-B4E5BC2AFC72}"/>
          </ac:picMkLst>
        </pc:picChg>
        <pc:picChg chg="add mod">
          <ac:chgData name="Margaux DELEPLANQUE" userId="97c2fba5-c197-4b6c-aa94-c5b49af7a6c9" providerId="ADAL" clId="{9F3A8C9A-0B57-4922-8455-6C270C57D577}" dt="2026-06-15T13:50:04.025" v="903" actId="1076"/>
          <ac:picMkLst>
            <pc:docMk/>
            <pc:sldMk cId="357454110" sldId="275"/>
            <ac:picMk id="15" creationId="{8DADAA90-FA63-8E98-593C-7E83D879706C}"/>
          </ac:picMkLst>
        </pc:picChg>
        <pc:picChg chg="add mod">
          <ac:chgData name="Margaux DELEPLANQUE" userId="97c2fba5-c197-4b6c-aa94-c5b49af7a6c9" providerId="ADAL" clId="{9F3A8C9A-0B57-4922-8455-6C270C57D577}" dt="2026-06-15T13:50:07.664" v="904" actId="1076"/>
          <ac:picMkLst>
            <pc:docMk/>
            <pc:sldMk cId="357454110" sldId="275"/>
            <ac:picMk id="16" creationId="{09FDC731-1B7A-6AC4-CDA1-0F752342F1BF}"/>
          </ac:picMkLst>
        </pc:picChg>
        <pc:picChg chg="add mod">
          <ac:chgData name="Margaux DELEPLANQUE" userId="97c2fba5-c197-4b6c-aa94-c5b49af7a6c9" providerId="ADAL" clId="{9F3A8C9A-0B57-4922-8455-6C270C57D577}" dt="2026-06-15T13:50:10.784" v="905" actId="1076"/>
          <ac:picMkLst>
            <pc:docMk/>
            <pc:sldMk cId="357454110" sldId="275"/>
            <ac:picMk id="20" creationId="{0AF73B6A-12AA-B015-3707-37070B180366}"/>
          </ac:picMkLst>
        </pc:picChg>
        <pc:picChg chg="add mod">
          <ac:chgData name="Margaux DELEPLANQUE" userId="97c2fba5-c197-4b6c-aa94-c5b49af7a6c9" providerId="ADAL" clId="{9F3A8C9A-0B57-4922-8455-6C270C57D577}" dt="2026-06-15T13:50:13.528" v="906" actId="1076"/>
          <ac:picMkLst>
            <pc:docMk/>
            <pc:sldMk cId="357454110" sldId="275"/>
            <ac:picMk id="21" creationId="{AA9F7326-4B82-4491-6932-19F22F566F80}"/>
          </ac:picMkLst>
        </pc:picChg>
        <pc:picChg chg="add mod">
          <ac:chgData name="Margaux DELEPLANQUE" userId="97c2fba5-c197-4b6c-aa94-c5b49af7a6c9" providerId="ADAL" clId="{9F3A8C9A-0B57-4922-8455-6C270C57D577}" dt="2026-06-15T13:49:48.519" v="895" actId="1035"/>
          <ac:picMkLst>
            <pc:docMk/>
            <pc:sldMk cId="357454110" sldId="275"/>
            <ac:picMk id="22" creationId="{A0089DE8-C02F-A3AF-1B56-1A259FD741DB}"/>
          </ac:picMkLst>
        </pc:picChg>
        <pc:picChg chg="add mod">
          <ac:chgData name="Margaux DELEPLANQUE" userId="97c2fba5-c197-4b6c-aa94-c5b49af7a6c9" providerId="ADAL" clId="{9F3A8C9A-0B57-4922-8455-6C270C57D577}" dt="2026-06-15T13:50:16.208" v="907" actId="1076"/>
          <ac:picMkLst>
            <pc:docMk/>
            <pc:sldMk cId="357454110" sldId="275"/>
            <ac:picMk id="23" creationId="{3E044D9D-66F5-E6A2-6A38-EC9C6821360E}"/>
          </ac:picMkLst>
        </pc:picChg>
        <pc:picChg chg="add mod">
          <ac:chgData name="Margaux DELEPLANQUE" userId="97c2fba5-c197-4b6c-aa94-c5b49af7a6c9" providerId="ADAL" clId="{9F3A8C9A-0B57-4922-8455-6C270C57D577}" dt="2026-06-15T13:52:17.698" v="931" actId="1076"/>
          <ac:picMkLst>
            <pc:docMk/>
            <pc:sldMk cId="357454110" sldId="275"/>
            <ac:picMk id="25" creationId="{5114B2D0-4D81-083B-F215-10A013351990}"/>
          </ac:picMkLst>
        </pc:picChg>
        <pc:picChg chg="add mod">
          <ac:chgData name="Margaux DELEPLANQUE" userId="97c2fba5-c197-4b6c-aa94-c5b49af7a6c9" providerId="ADAL" clId="{9F3A8C9A-0B57-4922-8455-6C270C57D577}" dt="2026-06-15T13:52:24.984" v="935" actId="1076"/>
          <ac:picMkLst>
            <pc:docMk/>
            <pc:sldMk cId="357454110" sldId="275"/>
            <ac:picMk id="26" creationId="{A5738E8F-11C9-9E74-1E2F-B156135AAA6F}"/>
          </ac:picMkLst>
        </pc:picChg>
        <pc:picChg chg="add mod">
          <ac:chgData name="Margaux DELEPLANQUE" userId="97c2fba5-c197-4b6c-aa94-c5b49af7a6c9" providerId="ADAL" clId="{9F3A8C9A-0B57-4922-8455-6C270C57D577}" dt="2026-06-15T13:52:34.520" v="939" actId="1076"/>
          <ac:picMkLst>
            <pc:docMk/>
            <pc:sldMk cId="357454110" sldId="275"/>
            <ac:picMk id="27" creationId="{7BF3867B-F41C-57DE-88A9-9B3686B92456}"/>
          </ac:picMkLst>
        </pc:picChg>
        <pc:picChg chg="add mod">
          <ac:chgData name="Margaux DELEPLANQUE" userId="97c2fba5-c197-4b6c-aa94-c5b49af7a6c9" providerId="ADAL" clId="{9F3A8C9A-0B57-4922-8455-6C270C57D577}" dt="2026-06-15T13:52:44.161" v="943" actId="1076"/>
          <ac:picMkLst>
            <pc:docMk/>
            <pc:sldMk cId="357454110" sldId="275"/>
            <ac:picMk id="28" creationId="{764F0D28-749F-A0BE-93FC-D7C3896E8F11}"/>
          </ac:picMkLst>
        </pc:picChg>
        <pc:picChg chg="add mod">
          <ac:chgData name="Margaux DELEPLANQUE" userId="97c2fba5-c197-4b6c-aa94-c5b49af7a6c9" providerId="ADAL" clId="{9F3A8C9A-0B57-4922-8455-6C270C57D577}" dt="2026-06-15T13:52:50.858" v="945" actId="1076"/>
          <ac:picMkLst>
            <pc:docMk/>
            <pc:sldMk cId="357454110" sldId="275"/>
            <ac:picMk id="29" creationId="{09741241-89B1-6D0C-7E1F-D6C32F06717A}"/>
          </ac:picMkLst>
        </pc:picChg>
        <pc:picChg chg="add mod">
          <ac:chgData name="Margaux DELEPLANQUE" userId="97c2fba5-c197-4b6c-aa94-c5b49af7a6c9" providerId="ADAL" clId="{9F3A8C9A-0B57-4922-8455-6C270C57D577}" dt="2026-06-15T13:52:58.777" v="947" actId="1076"/>
          <ac:picMkLst>
            <pc:docMk/>
            <pc:sldMk cId="357454110" sldId="275"/>
            <ac:picMk id="30" creationId="{FACEFCE9-2BBE-C691-335D-A0BFE64695B0}"/>
          </ac:picMkLst>
        </pc:picChg>
        <pc:picChg chg="add mod">
          <ac:chgData name="Margaux DELEPLANQUE" userId="97c2fba5-c197-4b6c-aa94-c5b49af7a6c9" providerId="ADAL" clId="{9F3A8C9A-0B57-4922-8455-6C270C57D577}" dt="2026-06-15T13:53:04.539" v="949" actId="1076"/>
          <ac:picMkLst>
            <pc:docMk/>
            <pc:sldMk cId="357454110" sldId="275"/>
            <ac:picMk id="31" creationId="{43AA309E-3414-502F-3388-3362B089585A}"/>
          </ac:picMkLst>
        </pc:picChg>
        <pc:picChg chg="add mod">
          <ac:chgData name="Margaux DELEPLANQUE" userId="97c2fba5-c197-4b6c-aa94-c5b49af7a6c9" providerId="ADAL" clId="{9F3A8C9A-0B57-4922-8455-6C270C57D577}" dt="2026-06-15T13:53:09.652" v="951" actId="1076"/>
          <ac:picMkLst>
            <pc:docMk/>
            <pc:sldMk cId="357454110" sldId="275"/>
            <ac:picMk id="32" creationId="{A2223630-658A-0B22-B854-0E8C2C562A65}"/>
          </ac:picMkLst>
        </pc:picChg>
        <pc:picChg chg="add mod">
          <ac:chgData name="Margaux DELEPLANQUE" userId="97c2fba5-c197-4b6c-aa94-c5b49af7a6c9" providerId="ADAL" clId="{9F3A8C9A-0B57-4922-8455-6C270C57D577}" dt="2026-06-15T13:53:15.243" v="953" actId="1076"/>
          <ac:picMkLst>
            <pc:docMk/>
            <pc:sldMk cId="357454110" sldId="275"/>
            <ac:picMk id="33" creationId="{306FE341-5F2C-465E-4499-456E44FC8C2A}"/>
          </ac:picMkLst>
        </pc:picChg>
      </pc:sldChg>
      <pc:sldChg chg="del ord">
        <pc:chgData name="Margaux DELEPLANQUE" userId="97c2fba5-c197-4b6c-aa94-c5b49af7a6c9" providerId="ADAL" clId="{9F3A8C9A-0B57-4922-8455-6C270C57D577}" dt="2026-06-15T14:09:31.295" v="1222" actId="47"/>
        <pc:sldMkLst>
          <pc:docMk/>
          <pc:sldMk cId="2975219624" sldId="277"/>
        </pc:sldMkLst>
      </pc:sldChg>
      <pc:sldChg chg="del ord">
        <pc:chgData name="Margaux DELEPLANQUE" userId="97c2fba5-c197-4b6c-aa94-c5b49af7a6c9" providerId="ADAL" clId="{9F3A8C9A-0B57-4922-8455-6C270C57D577}" dt="2026-06-15T14:28:42.457" v="1422" actId="47"/>
        <pc:sldMkLst>
          <pc:docMk/>
          <pc:sldMk cId="211920312" sldId="281"/>
        </pc:sldMkLst>
      </pc:sldChg>
      <pc:sldChg chg="del ord">
        <pc:chgData name="Margaux DELEPLANQUE" userId="97c2fba5-c197-4b6c-aa94-c5b49af7a6c9" providerId="ADAL" clId="{9F3A8C9A-0B57-4922-8455-6C270C57D577}" dt="2026-06-15T14:29:02.653" v="1424" actId="47"/>
        <pc:sldMkLst>
          <pc:docMk/>
          <pc:sldMk cId="1902175351" sldId="284"/>
        </pc:sldMkLst>
      </pc:sldChg>
      <pc:sldChg chg="addSp delSp modSp mod">
        <pc:chgData name="Margaux DELEPLANQUE" userId="97c2fba5-c197-4b6c-aa94-c5b49af7a6c9" providerId="ADAL" clId="{9F3A8C9A-0B57-4922-8455-6C270C57D577}" dt="2026-06-15T10:31:08.603" v="14"/>
        <pc:sldMkLst>
          <pc:docMk/>
          <pc:sldMk cId="3526834444" sldId="285"/>
        </pc:sldMkLst>
        <pc:spChg chg="del mod">
          <ac:chgData name="Margaux DELEPLANQUE" userId="97c2fba5-c197-4b6c-aa94-c5b49af7a6c9" providerId="ADAL" clId="{9F3A8C9A-0B57-4922-8455-6C270C57D577}" dt="2026-06-15T10:30:48.515" v="10" actId="478"/>
          <ac:spMkLst>
            <pc:docMk/>
            <pc:sldMk cId="3526834444" sldId="285"/>
            <ac:spMk id="2" creationId="{5306783F-8F58-9B20-A11F-965C78A051D4}"/>
          </ac:spMkLst>
        </pc:spChg>
        <pc:spChg chg="add del mod">
          <ac:chgData name="Margaux DELEPLANQUE" userId="97c2fba5-c197-4b6c-aa94-c5b49af7a6c9" providerId="ADAL" clId="{9F3A8C9A-0B57-4922-8455-6C270C57D577}" dt="2026-06-15T10:30:50.805" v="12" actId="478"/>
          <ac:spMkLst>
            <pc:docMk/>
            <pc:sldMk cId="3526834444" sldId="285"/>
            <ac:spMk id="4" creationId="{A4116305-ADFC-F737-B86A-6A3593498014}"/>
          </ac:spMkLst>
        </pc:spChg>
        <pc:spChg chg="del">
          <ac:chgData name="Margaux DELEPLANQUE" userId="97c2fba5-c197-4b6c-aa94-c5b49af7a6c9" providerId="ADAL" clId="{9F3A8C9A-0B57-4922-8455-6C270C57D577}" dt="2026-06-15T10:30:46.798" v="9" actId="478"/>
          <ac:spMkLst>
            <pc:docMk/>
            <pc:sldMk cId="3526834444" sldId="285"/>
            <ac:spMk id="5" creationId="{189BA8E7-136E-FA89-552C-C2343354E600}"/>
          </ac:spMkLst>
        </pc:spChg>
        <pc:picChg chg="del">
          <ac:chgData name="Margaux DELEPLANQUE" userId="97c2fba5-c197-4b6c-aa94-c5b49af7a6c9" providerId="ADAL" clId="{9F3A8C9A-0B57-4922-8455-6C270C57D577}" dt="2026-06-15T10:30:44.252" v="5" actId="478"/>
          <ac:picMkLst>
            <pc:docMk/>
            <pc:sldMk cId="3526834444" sldId="285"/>
            <ac:picMk id="6" creationId="{014B99D7-A67A-B546-43CF-6E71D8AA441E}"/>
          </ac:picMkLst>
        </pc:picChg>
        <pc:picChg chg="del">
          <ac:chgData name="Margaux DELEPLANQUE" userId="97c2fba5-c197-4b6c-aa94-c5b49af7a6c9" providerId="ADAL" clId="{9F3A8C9A-0B57-4922-8455-6C270C57D577}" dt="2026-06-15T10:30:43.760" v="4" actId="478"/>
          <ac:picMkLst>
            <pc:docMk/>
            <pc:sldMk cId="3526834444" sldId="285"/>
            <ac:picMk id="7" creationId="{1C456B23-B8D5-244B-4A82-294A839F5889}"/>
          </ac:picMkLst>
        </pc:picChg>
        <pc:picChg chg="add mod">
          <ac:chgData name="Margaux DELEPLANQUE" userId="97c2fba5-c197-4b6c-aa94-c5b49af7a6c9" providerId="ADAL" clId="{9F3A8C9A-0B57-4922-8455-6C270C57D577}" dt="2026-06-15T10:31:08.603" v="14"/>
          <ac:picMkLst>
            <pc:docMk/>
            <pc:sldMk cId="3526834444" sldId="285"/>
            <ac:picMk id="9" creationId="{825F99E8-71F7-11E0-23DE-1E8DE2E49E85}"/>
          </ac:picMkLst>
        </pc:picChg>
        <pc:picChg chg="del">
          <ac:chgData name="Margaux DELEPLANQUE" userId="97c2fba5-c197-4b6c-aa94-c5b49af7a6c9" providerId="ADAL" clId="{9F3A8C9A-0B57-4922-8455-6C270C57D577}" dt="2026-06-15T10:30:45.323" v="7" actId="478"/>
          <ac:picMkLst>
            <pc:docMk/>
            <pc:sldMk cId="3526834444" sldId="285"/>
            <ac:picMk id="12" creationId="{A959A78E-1FD5-7E25-D063-8C4C67924EB1}"/>
          </ac:picMkLst>
        </pc:picChg>
        <pc:picChg chg="del">
          <ac:chgData name="Margaux DELEPLANQUE" userId="97c2fba5-c197-4b6c-aa94-c5b49af7a6c9" providerId="ADAL" clId="{9F3A8C9A-0B57-4922-8455-6C270C57D577}" dt="2026-06-15T10:30:49.320" v="11" actId="478"/>
          <ac:picMkLst>
            <pc:docMk/>
            <pc:sldMk cId="3526834444" sldId="285"/>
            <ac:picMk id="13" creationId="{10FA0618-023E-5E4A-AAC6-9FF3C4ACF5D1}"/>
          </ac:picMkLst>
        </pc:picChg>
      </pc:sldChg>
      <pc:sldChg chg="del">
        <pc:chgData name="Margaux DELEPLANQUE" userId="97c2fba5-c197-4b6c-aa94-c5b49af7a6c9" providerId="ADAL" clId="{9F3A8C9A-0B57-4922-8455-6C270C57D577}" dt="2026-06-15T10:42:55.446" v="140" actId="47"/>
        <pc:sldMkLst>
          <pc:docMk/>
          <pc:sldMk cId="1329192489" sldId="287"/>
        </pc:sldMkLst>
      </pc:sldChg>
      <pc:sldChg chg="del">
        <pc:chgData name="Margaux DELEPLANQUE" userId="97c2fba5-c197-4b6c-aa94-c5b49af7a6c9" providerId="ADAL" clId="{9F3A8C9A-0B57-4922-8455-6C270C57D577}" dt="2026-06-15T10:43:16.014" v="153" actId="47"/>
        <pc:sldMkLst>
          <pc:docMk/>
          <pc:sldMk cId="2841200840" sldId="290"/>
        </pc:sldMkLst>
      </pc:sldChg>
      <pc:sldChg chg="addSp delSp modSp mod ord">
        <pc:chgData name="Margaux DELEPLANQUE" userId="97c2fba5-c197-4b6c-aa94-c5b49af7a6c9" providerId="ADAL" clId="{9F3A8C9A-0B57-4922-8455-6C270C57D577}" dt="2026-06-15T13:03:27.948" v="392" actId="14100"/>
        <pc:sldMkLst>
          <pc:docMk/>
          <pc:sldMk cId="2134935651" sldId="291"/>
        </pc:sldMkLst>
        <pc:spChg chg="add mod ord">
          <ac:chgData name="Margaux DELEPLANQUE" userId="97c2fba5-c197-4b6c-aa94-c5b49af7a6c9" providerId="ADAL" clId="{9F3A8C9A-0B57-4922-8455-6C270C57D577}" dt="2026-06-15T12:57:37.003" v="346" actId="167"/>
          <ac:spMkLst>
            <pc:docMk/>
            <pc:sldMk cId="2134935651" sldId="291"/>
            <ac:spMk id="2" creationId="{09419BCE-6877-0321-F4D5-1A95D8E4EFA7}"/>
          </ac:spMkLst>
        </pc:spChg>
        <pc:spChg chg="add del mod">
          <ac:chgData name="Margaux DELEPLANQUE" userId="97c2fba5-c197-4b6c-aa94-c5b49af7a6c9" providerId="ADAL" clId="{9F3A8C9A-0B57-4922-8455-6C270C57D577}" dt="2026-06-15T12:57:54.983" v="348" actId="478"/>
          <ac:spMkLst>
            <pc:docMk/>
            <pc:sldMk cId="2134935651" sldId="291"/>
            <ac:spMk id="3" creationId="{E9A68C51-7F89-3DA8-8C13-CE41310F6624}"/>
          </ac:spMkLst>
        </pc:spChg>
        <pc:spChg chg="add mod">
          <ac:chgData name="Margaux DELEPLANQUE" userId="97c2fba5-c197-4b6c-aa94-c5b49af7a6c9" providerId="ADAL" clId="{9F3A8C9A-0B57-4922-8455-6C270C57D577}" dt="2026-06-15T12:59:35.870" v="386" actId="14100"/>
          <ac:spMkLst>
            <pc:docMk/>
            <pc:sldMk cId="2134935651" sldId="291"/>
            <ac:spMk id="4" creationId="{755845B6-AF27-E686-A8B6-87A1597FF00C}"/>
          </ac:spMkLst>
        </pc:spChg>
        <pc:spChg chg="add mod">
          <ac:chgData name="Margaux DELEPLANQUE" userId="97c2fba5-c197-4b6c-aa94-c5b49af7a6c9" providerId="ADAL" clId="{9F3A8C9A-0B57-4922-8455-6C270C57D577}" dt="2026-06-15T13:03:27.948" v="392" actId="14100"/>
          <ac:spMkLst>
            <pc:docMk/>
            <pc:sldMk cId="2134935651" sldId="291"/>
            <ac:spMk id="5" creationId="{FAAA0C24-65E8-A9B8-2C00-828D4208BFBD}"/>
          </ac:spMkLst>
        </pc:spChg>
        <pc:grpChg chg="mod">
          <ac:chgData name="Margaux DELEPLANQUE" userId="97c2fba5-c197-4b6c-aa94-c5b49af7a6c9" providerId="ADAL" clId="{9F3A8C9A-0B57-4922-8455-6C270C57D577}" dt="2026-06-15T12:59:16.438" v="359" actId="1076"/>
          <ac:grpSpMkLst>
            <pc:docMk/>
            <pc:sldMk cId="2134935651" sldId="291"/>
            <ac:grpSpMk id="9" creationId="{E5551A43-BE6C-2DA2-8D63-C14D169919AF}"/>
          </ac:grpSpMkLst>
        </pc:grpChg>
        <pc:picChg chg="mod modCrop">
          <ac:chgData name="Margaux DELEPLANQUE" userId="97c2fba5-c197-4b6c-aa94-c5b49af7a6c9" providerId="ADAL" clId="{9F3A8C9A-0B57-4922-8455-6C270C57D577}" dt="2026-06-15T12:58:42.296" v="355" actId="732"/>
          <ac:picMkLst>
            <pc:docMk/>
            <pc:sldMk cId="2134935651" sldId="291"/>
            <ac:picMk id="6" creationId="{EF3559AF-EAF7-3484-8F5A-03DF2E083323}"/>
          </ac:picMkLst>
        </pc:picChg>
        <pc:picChg chg="add mod">
          <ac:chgData name="Margaux DELEPLANQUE" userId="97c2fba5-c197-4b6c-aa94-c5b49af7a6c9" providerId="ADAL" clId="{9F3A8C9A-0B57-4922-8455-6C270C57D577}" dt="2026-06-15T12:58:57.329" v="357"/>
          <ac:picMkLst>
            <pc:docMk/>
            <pc:sldMk cId="2134935651" sldId="291"/>
            <ac:picMk id="7" creationId="{F5AD555A-BCDB-01E5-FD6C-DC09C8316853}"/>
          </ac:picMkLst>
        </pc:picChg>
        <pc:picChg chg="mod modCrop">
          <ac:chgData name="Margaux DELEPLANQUE" userId="97c2fba5-c197-4b6c-aa94-c5b49af7a6c9" providerId="ADAL" clId="{9F3A8C9A-0B57-4922-8455-6C270C57D577}" dt="2026-06-15T12:58:48.281" v="356" actId="732"/>
          <ac:picMkLst>
            <pc:docMk/>
            <pc:sldMk cId="2134935651" sldId="291"/>
            <ac:picMk id="8" creationId="{04B365D1-FF9D-DAD5-7842-132E6B5E0D2A}"/>
          </ac:picMkLst>
        </pc:picChg>
      </pc:sldChg>
      <pc:sldChg chg="addSp delSp modSp mod ord">
        <pc:chgData name="Margaux DELEPLANQUE" userId="97c2fba5-c197-4b6c-aa94-c5b49af7a6c9" providerId="ADAL" clId="{9F3A8C9A-0B57-4922-8455-6C270C57D577}" dt="2026-06-15T14:25:31.573" v="1388" actId="20577"/>
        <pc:sldMkLst>
          <pc:docMk/>
          <pc:sldMk cId="106270945" sldId="292"/>
        </pc:sldMkLst>
        <pc:spChg chg="del">
          <ac:chgData name="Margaux DELEPLANQUE" userId="97c2fba5-c197-4b6c-aa94-c5b49af7a6c9" providerId="ADAL" clId="{9F3A8C9A-0B57-4922-8455-6C270C57D577}" dt="2026-06-15T13:03:12.385" v="390" actId="478"/>
          <ac:spMkLst>
            <pc:docMk/>
            <pc:sldMk cId="106270945" sldId="292"/>
            <ac:spMk id="2" creationId="{46771C21-0D9E-03F5-7C37-08B0E2300E88}"/>
          </ac:spMkLst>
        </pc:spChg>
        <pc:spChg chg="add mod ord">
          <ac:chgData name="Margaux DELEPLANQUE" userId="97c2fba5-c197-4b6c-aa94-c5b49af7a6c9" providerId="ADAL" clId="{9F3A8C9A-0B57-4922-8455-6C270C57D577}" dt="2026-06-15T13:38:11.259" v="663" actId="34135"/>
          <ac:spMkLst>
            <pc:docMk/>
            <pc:sldMk cId="106270945" sldId="292"/>
            <ac:spMk id="3" creationId="{4C9FFA6A-8404-6974-7187-5004ADF0033D}"/>
          </ac:spMkLst>
        </pc:spChg>
        <pc:spChg chg="del">
          <ac:chgData name="Margaux DELEPLANQUE" userId="97c2fba5-c197-4b6c-aa94-c5b49af7a6c9" providerId="ADAL" clId="{9F3A8C9A-0B57-4922-8455-6C270C57D577}" dt="2026-06-15T13:03:21.853" v="391" actId="478"/>
          <ac:spMkLst>
            <pc:docMk/>
            <pc:sldMk cId="106270945" sldId="292"/>
            <ac:spMk id="4" creationId="{F69B26C0-9C08-6BBB-3222-2253F36D231A}"/>
          </ac:spMkLst>
        </pc:spChg>
        <pc:spChg chg="mod">
          <ac:chgData name="Margaux DELEPLANQUE" userId="97c2fba5-c197-4b6c-aa94-c5b49af7a6c9" providerId="ADAL" clId="{9F3A8C9A-0B57-4922-8455-6C270C57D577}" dt="2026-06-15T13:28:34.683" v="623" actId="1036"/>
          <ac:spMkLst>
            <pc:docMk/>
            <pc:sldMk cId="106270945" sldId="292"/>
            <ac:spMk id="5" creationId="{32A5053F-3F8B-C004-C9DC-FCFD108E3A5B}"/>
          </ac:spMkLst>
        </pc:spChg>
        <pc:spChg chg="mod">
          <ac:chgData name="Margaux DELEPLANQUE" userId="97c2fba5-c197-4b6c-aa94-c5b49af7a6c9" providerId="ADAL" clId="{9F3A8C9A-0B57-4922-8455-6C270C57D577}" dt="2026-06-15T13:42:55.065" v="692" actId="1036"/>
          <ac:spMkLst>
            <pc:docMk/>
            <pc:sldMk cId="106270945" sldId="292"/>
            <ac:spMk id="6" creationId="{6E6519C5-20AF-2FBA-CB87-D8525B85403D}"/>
          </ac:spMkLst>
        </pc:spChg>
        <pc:spChg chg="add mod">
          <ac:chgData name="Margaux DELEPLANQUE" userId="97c2fba5-c197-4b6c-aa94-c5b49af7a6c9" providerId="ADAL" clId="{9F3A8C9A-0B57-4922-8455-6C270C57D577}" dt="2026-06-15T13:04:07.309" v="496" actId="14100"/>
          <ac:spMkLst>
            <pc:docMk/>
            <pc:sldMk cId="106270945" sldId="292"/>
            <ac:spMk id="7" creationId="{41C2322D-97E8-7EC7-4143-9A516658C36D}"/>
          </ac:spMkLst>
        </pc:spChg>
        <pc:spChg chg="mod">
          <ac:chgData name="Margaux DELEPLANQUE" userId="97c2fba5-c197-4b6c-aa94-c5b49af7a6c9" providerId="ADAL" clId="{9F3A8C9A-0B57-4922-8455-6C270C57D577}" dt="2026-06-15T13:42:55.065" v="692" actId="1036"/>
          <ac:spMkLst>
            <pc:docMk/>
            <pc:sldMk cId="106270945" sldId="292"/>
            <ac:spMk id="8" creationId="{3B9CD2CF-39B0-CE5F-3A60-56E9B81FD5DF}"/>
          </ac:spMkLst>
        </pc:spChg>
        <pc:spChg chg="add mod">
          <ac:chgData name="Margaux DELEPLANQUE" userId="97c2fba5-c197-4b6c-aa94-c5b49af7a6c9" providerId="ADAL" clId="{9F3A8C9A-0B57-4922-8455-6C270C57D577}" dt="2026-06-15T13:04:09.669" v="497" actId="14100"/>
          <ac:spMkLst>
            <pc:docMk/>
            <pc:sldMk cId="106270945" sldId="292"/>
            <ac:spMk id="9" creationId="{86166AA0-7B21-4259-1A0A-B67A02C33FFE}"/>
          </ac:spMkLst>
        </pc:spChg>
        <pc:spChg chg="mod">
          <ac:chgData name="Margaux DELEPLANQUE" userId="97c2fba5-c197-4b6c-aa94-c5b49af7a6c9" providerId="ADAL" clId="{9F3A8C9A-0B57-4922-8455-6C270C57D577}" dt="2026-06-15T13:42:55.065" v="692" actId="1036"/>
          <ac:spMkLst>
            <pc:docMk/>
            <pc:sldMk cId="106270945" sldId="292"/>
            <ac:spMk id="10" creationId="{75E75096-DA64-C76E-D706-BE0DB82BFFF1}"/>
          </ac:spMkLst>
        </pc:spChg>
        <pc:spChg chg="add mod">
          <ac:chgData name="Margaux DELEPLANQUE" userId="97c2fba5-c197-4b6c-aa94-c5b49af7a6c9" providerId="ADAL" clId="{9F3A8C9A-0B57-4922-8455-6C270C57D577}" dt="2026-06-15T13:42:46.760" v="689" actId="1036"/>
          <ac:spMkLst>
            <pc:docMk/>
            <pc:sldMk cId="106270945" sldId="292"/>
            <ac:spMk id="13" creationId="{3A2FA6F1-F7AE-A214-A149-455363076B77}"/>
          </ac:spMkLst>
        </pc:spChg>
        <pc:spChg chg="mod">
          <ac:chgData name="Margaux DELEPLANQUE" userId="97c2fba5-c197-4b6c-aa94-c5b49af7a6c9" providerId="ADAL" clId="{9F3A8C9A-0B57-4922-8455-6C270C57D577}" dt="2026-06-15T13:42:46.760" v="689" actId="1036"/>
          <ac:spMkLst>
            <pc:docMk/>
            <pc:sldMk cId="106270945" sldId="292"/>
            <ac:spMk id="17" creationId="{D9EE9552-34F9-D15B-B8A9-EA55FC08EA05}"/>
          </ac:spMkLst>
        </pc:spChg>
        <pc:spChg chg="mod">
          <ac:chgData name="Margaux DELEPLANQUE" userId="97c2fba5-c197-4b6c-aa94-c5b49af7a6c9" providerId="ADAL" clId="{9F3A8C9A-0B57-4922-8455-6C270C57D577}" dt="2026-06-15T14:25:31.573" v="1388" actId="20577"/>
          <ac:spMkLst>
            <pc:docMk/>
            <pc:sldMk cId="106270945" sldId="292"/>
            <ac:spMk id="18" creationId="{D5BA944F-AADF-9869-379A-3001FCAEB5BC}"/>
          </ac:spMkLst>
        </pc:spChg>
        <pc:spChg chg="mod">
          <ac:chgData name="Margaux DELEPLANQUE" userId="97c2fba5-c197-4b6c-aa94-c5b49af7a6c9" providerId="ADAL" clId="{9F3A8C9A-0B57-4922-8455-6C270C57D577}" dt="2026-06-15T13:42:46.760" v="689" actId="1036"/>
          <ac:spMkLst>
            <pc:docMk/>
            <pc:sldMk cId="106270945" sldId="292"/>
            <ac:spMk id="19" creationId="{B1583EDB-4D76-B197-21AB-DEFE69EECEDD}"/>
          </ac:spMkLst>
        </pc:spChg>
        <pc:picChg chg="add mod">
          <ac:chgData name="Margaux DELEPLANQUE" userId="97c2fba5-c197-4b6c-aa94-c5b49af7a6c9" providerId="ADAL" clId="{9F3A8C9A-0B57-4922-8455-6C270C57D577}" dt="2026-06-15T13:42:55.065" v="692" actId="1036"/>
          <ac:picMkLst>
            <pc:docMk/>
            <pc:sldMk cId="106270945" sldId="292"/>
            <ac:picMk id="12" creationId="{3FE99EDC-FBAC-87A1-CC66-364812787AB4}"/>
          </ac:picMkLst>
        </pc:picChg>
        <pc:picChg chg="add mod">
          <ac:chgData name="Margaux DELEPLANQUE" userId="97c2fba5-c197-4b6c-aa94-c5b49af7a6c9" providerId="ADAL" clId="{9F3A8C9A-0B57-4922-8455-6C270C57D577}" dt="2026-06-15T13:42:55.065" v="692" actId="1036"/>
          <ac:picMkLst>
            <pc:docMk/>
            <pc:sldMk cId="106270945" sldId="292"/>
            <ac:picMk id="14" creationId="{2CB57B80-C6F1-2936-175F-9CD6EB3FD3D6}"/>
          </ac:picMkLst>
        </pc:picChg>
        <pc:picChg chg="add mod">
          <ac:chgData name="Margaux DELEPLANQUE" userId="97c2fba5-c197-4b6c-aa94-c5b49af7a6c9" providerId="ADAL" clId="{9F3A8C9A-0B57-4922-8455-6C270C57D577}" dt="2026-06-15T13:42:55.065" v="692" actId="1036"/>
          <ac:picMkLst>
            <pc:docMk/>
            <pc:sldMk cId="106270945" sldId="292"/>
            <ac:picMk id="15" creationId="{1F00A6F4-C612-6F3D-8FEF-415231A2B16F}"/>
          </ac:picMkLst>
        </pc:picChg>
        <pc:picChg chg="add mod">
          <ac:chgData name="Margaux DELEPLANQUE" userId="97c2fba5-c197-4b6c-aa94-c5b49af7a6c9" providerId="ADAL" clId="{9F3A8C9A-0B57-4922-8455-6C270C57D577}" dt="2026-06-15T13:42:55.065" v="692" actId="1036"/>
          <ac:picMkLst>
            <pc:docMk/>
            <pc:sldMk cId="106270945" sldId="292"/>
            <ac:picMk id="16" creationId="{BC105608-B9CE-2174-3FB5-6656A6FF04F6}"/>
          </ac:picMkLst>
        </pc:picChg>
        <pc:picChg chg="add mod">
          <ac:chgData name="Margaux DELEPLANQUE" userId="97c2fba5-c197-4b6c-aa94-c5b49af7a6c9" providerId="ADAL" clId="{9F3A8C9A-0B57-4922-8455-6C270C57D577}" dt="2026-06-15T13:42:55.065" v="692" actId="1036"/>
          <ac:picMkLst>
            <pc:docMk/>
            <pc:sldMk cId="106270945" sldId="292"/>
            <ac:picMk id="20" creationId="{72939DF0-7275-DEE5-8C99-10A0EE7CC18D}"/>
          </ac:picMkLst>
        </pc:picChg>
        <pc:picChg chg="add mod">
          <ac:chgData name="Margaux DELEPLANQUE" userId="97c2fba5-c197-4b6c-aa94-c5b49af7a6c9" providerId="ADAL" clId="{9F3A8C9A-0B57-4922-8455-6C270C57D577}" dt="2026-06-15T13:29:53.102" v="629" actId="1076"/>
          <ac:picMkLst>
            <pc:docMk/>
            <pc:sldMk cId="106270945" sldId="292"/>
            <ac:picMk id="21" creationId="{E89AA292-7AE7-DB12-5484-2DB096359FAF}"/>
          </ac:picMkLst>
        </pc:picChg>
        <pc:picChg chg="add mod">
          <ac:chgData name="Margaux DELEPLANQUE" userId="97c2fba5-c197-4b6c-aa94-c5b49af7a6c9" providerId="ADAL" clId="{9F3A8C9A-0B57-4922-8455-6C270C57D577}" dt="2026-06-15T13:42:46.760" v="689" actId="1036"/>
          <ac:picMkLst>
            <pc:docMk/>
            <pc:sldMk cId="106270945" sldId="292"/>
            <ac:picMk id="22" creationId="{B0767C56-53C3-615E-2342-D87E3C4D1126}"/>
          </ac:picMkLst>
        </pc:picChg>
        <pc:picChg chg="add mod">
          <ac:chgData name="Margaux DELEPLANQUE" userId="97c2fba5-c197-4b6c-aa94-c5b49af7a6c9" providerId="ADAL" clId="{9F3A8C9A-0B57-4922-8455-6C270C57D577}" dt="2026-06-15T13:42:46.760" v="689" actId="1036"/>
          <ac:picMkLst>
            <pc:docMk/>
            <pc:sldMk cId="106270945" sldId="292"/>
            <ac:picMk id="23" creationId="{57E3BAEF-1896-C027-99D3-39150DD06E49}"/>
          </ac:picMkLst>
        </pc:picChg>
        <pc:picChg chg="add mod">
          <ac:chgData name="Margaux DELEPLANQUE" userId="97c2fba5-c197-4b6c-aa94-c5b49af7a6c9" providerId="ADAL" clId="{9F3A8C9A-0B57-4922-8455-6C270C57D577}" dt="2026-06-15T13:42:46.760" v="689" actId="1036"/>
          <ac:picMkLst>
            <pc:docMk/>
            <pc:sldMk cId="106270945" sldId="292"/>
            <ac:picMk id="24" creationId="{F8B277D9-069F-F5DE-58BD-34E7E88547E2}"/>
          </ac:picMkLst>
        </pc:picChg>
        <pc:picChg chg="add mod">
          <ac:chgData name="Margaux DELEPLANQUE" userId="97c2fba5-c197-4b6c-aa94-c5b49af7a6c9" providerId="ADAL" clId="{9F3A8C9A-0B57-4922-8455-6C270C57D577}" dt="2026-06-15T13:42:46.760" v="689" actId="1036"/>
          <ac:picMkLst>
            <pc:docMk/>
            <pc:sldMk cId="106270945" sldId="292"/>
            <ac:picMk id="25" creationId="{18DE8576-A983-97AB-FA3C-24574B1473AD}"/>
          </ac:picMkLst>
        </pc:picChg>
        <pc:picChg chg="add mod">
          <ac:chgData name="Margaux DELEPLANQUE" userId="97c2fba5-c197-4b6c-aa94-c5b49af7a6c9" providerId="ADAL" clId="{9F3A8C9A-0B57-4922-8455-6C270C57D577}" dt="2026-06-15T13:39:03.423" v="671" actId="1035"/>
          <ac:picMkLst>
            <pc:docMk/>
            <pc:sldMk cId="106270945" sldId="292"/>
            <ac:picMk id="26" creationId="{EA4375D3-44ED-EE37-1742-FE9E4FCA8F52}"/>
          </ac:picMkLst>
        </pc:picChg>
        <pc:picChg chg="add mod">
          <ac:chgData name="Margaux DELEPLANQUE" userId="97c2fba5-c197-4b6c-aa94-c5b49af7a6c9" providerId="ADAL" clId="{9F3A8C9A-0B57-4922-8455-6C270C57D577}" dt="2026-06-15T13:42:46.760" v="689" actId="1036"/>
          <ac:picMkLst>
            <pc:docMk/>
            <pc:sldMk cId="106270945" sldId="292"/>
            <ac:picMk id="27" creationId="{1EEE3E38-C758-DF29-1E81-C3194A6852DB}"/>
          </ac:picMkLst>
        </pc:picChg>
        <pc:picChg chg="add mod">
          <ac:chgData name="Margaux DELEPLANQUE" userId="97c2fba5-c197-4b6c-aa94-c5b49af7a6c9" providerId="ADAL" clId="{9F3A8C9A-0B57-4922-8455-6C270C57D577}" dt="2026-06-15T13:42:46.760" v="689" actId="1036"/>
          <ac:picMkLst>
            <pc:docMk/>
            <pc:sldMk cId="106270945" sldId="292"/>
            <ac:picMk id="28" creationId="{D453D873-4A07-28DE-CC7F-EF442C16CEF5}"/>
          </ac:picMkLst>
        </pc:picChg>
        <pc:picChg chg="add mod">
          <ac:chgData name="Margaux DELEPLANQUE" userId="97c2fba5-c197-4b6c-aa94-c5b49af7a6c9" providerId="ADAL" clId="{9F3A8C9A-0B57-4922-8455-6C270C57D577}" dt="2026-06-15T13:30:57.679" v="650" actId="1076"/>
          <ac:picMkLst>
            <pc:docMk/>
            <pc:sldMk cId="106270945" sldId="292"/>
            <ac:picMk id="29" creationId="{7493C08A-5EE4-B4FE-4E9A-AC36D4CD43A7}"/>
          </ac:picMkLst>
        </pc:picChg>
        <pc:picChg chg="add mod">
          <ac:chgData name="Margaux DELEPLANQUE" userId="97c2fba5-c197-4b6c-aa94-c5b49af7a6c9" providerId="ADAL" clId="{9F3A8C9A-0B57-4922-8455-6C270C57D577}" dt="2026-06-15T13:43:11.351" v="696" actId="1037"/>
          <ac:picMkLst>
            <pc:docMk/>
            <pc:sldMk cId="106270945" sldId="292"/>
            <ac:picMk id="30" creationId="{DB47B5B7-FD02-2CDC-6E1D-182B55D6AC3C}"/>
          </ac:picMkLst>
        </pc:picChg>
        <pc:picChg chg="add mod">
          <ac:chgData name="Margaux DELEPLANQUE" userId="97c2fba5-c197-4b6c-aa94-c5b49af7a6c9" providerId="ADAL" clId="{9F3A8C9A-0B57-4922-8455-6C270C57D577}" dt="2026-06-15T13:42:19.121" v="681"/>
          <ac:picMkLst>
            <pc:docMk/>
            <pc:sldMk cId="106270945" sldId="292"/>
            <ac:picMk id="31" creationId="{A25361C2-C9A2-B69B-E61D-7CBCA6821D4C}"/>
          </ac:picMkLst>
        </pc:picChg>
      </pc:sldChg>
      <pc:sldChg chg="del">
        <pc:chgData name="Margaux DELEPLANQUE" userId="97c2fba5-c197-4b6c-aa94-c5b49af7a6c9" providerId="ADAL" clId="{9F3A8C9A-0B57-4922-8455-6C270C57D577}" dt="2026-06-15T10:43:02.807" v="145" actId="47"/>
        <pc:sldMkLst>
          <pc:docMk/>
          <pc:sldMk cId="1197361921" sldId="293"/>
        </pc:sldMkLst>
      </pc:sldChg>
      <pc:sldChg chg="del">
        <pc:chgData name="Margaux DELEPLANQUE" userId="97c2fba5-c197-4b6c-aa94-c5b49af7a6c9" providerId="ADAL" clId="{9F3A8C9A-0B57-4922-8455-6C270C57D577}" dt="2026-06-15T10:43:07.766" v="148" actId="47"/>
        <pc:sldMkLst>
          <pc:docMk/>
          <pc:sldMk cId="3248790777" sldId="294"/>
        </pc:sldMkLst>
      </pc:sldChg>
      <pc:sldChg chg="addSp modSp del">
        <pc:chgData name="Margaux DELEPLANQUE" userId="97c2fba5-c197-4b6c-aa94-c5b49af7a6c9" providerId="ADAL" clId="{9F3A8C9A-0B57-4922-8455-6C270C57D577}" dt="2026-06-15T15:43:03.809" v="1687" actId="47"/>
        <pc:sldMkLst>
          <pc:docMk/>
          <pc:sldMk cId="1557381378" sldId="295"/>
        </pc:sldMkLst>
        <pc:picChg chg="add mod">
          <ac:chgData name="Margaux DELEPLANQUE" userId="97c2fba5-c197-4b6c-aa94-c5b49af7a6c9" providerId="ADAL" clId="{9F3A8C9A-0B57-4922-8455-6C270C57D577}" dt="2026-06-15T14:43:02.612" v="1433"/>
          <ac:picMkLst>
            <pc:docMk/>
            <pc:sldMk cId="1557381378" sldId="295"/>
            <ac:picMk id="7" creationId="{D082031C-D5E6-1D1E-74EB-944A49850509}"/>
          </ac:picMkLst>
        </pc:picChg>
      </pc:sldChg>
      <pc:sldChg chg="addSp delSp modSp del mod">
        <pc:chgData name="Margaux DELEPLANQUE" userId="97c2fba5-c197-4b6c-aa94-c5b49af7a6c9" providerId="ADAL" clId="{9F3A8C9A-0B57-4922-8455-6C270C57D577}" dt="2026-06-15T15:56:40.181" v="1976" actId="47"/>
        <pc:sldMkLst>
          <pc:docMk/>
          <pc:sldMk cId="3146297699" sldId="296"/>
        </pc:sldMkLst>
        <pc:spChg chg="del mod">
          <ac:chgData name="Margaux DELEPLANQUE" userId="97c2fba5-c197-4b6c-aa94-c5b49af7a6c9" providerId="ADAL" clId="{9F3A8C9A-0B57-4922-8455-6C270C57D577}" dt="2026-06-15T14:42:50.491" v="1431" actId="478"/>
          <ac:spMkLst>
            <pc:docMk/>
            <pc:sldMk cId="3146297699" sldId="296"/>
            <ac:spMk id="2" creationId="{00000000-0000-0000-0000-000000000000}"/>
          </ac:spMkLst>
        </pc:spChg>
        <pc:picChg chg="add mod">
          <ac:chgData name="Margaux DELEPLANQUE" userId="97c2fba5-c197-4b6c-aa94-c5b49af7a6c9" providerId="ADAL" clId="{9F3A8C9A-0B57-4922-8455-6C270C57D577}" dt="2026-06-15T14:42:55.873" v="1432" actId="1076"/>
          <ac:picMkLst>
            <pc:docMk/>
            <pc:sldMk cId="3146297699" sldId="296"/>
            <ac:picMk id="6" creationId="{071C5B6F-03FC-ED30-2DE7-E59AFA6CB12B}"/>
          </ac:picMkLst>
        </pc:picChg>
      </pc:sldChg>
      <pc:sldChg chg="addSp delSp modSp mod">
        <pc:chgData name="Margaux DELEPLANQUE" userId="97c2fba5-c197-4b6c-aa94-c5b49af7a6c9" providerId="ADAL" clId="{9F3A8C9A-0B57-4922-8455-6C270C57D577}" dt="2026-06-15T10:43:43.954" v="162"/>
        <pc:sldMkLst>
          <pc:docMk/>
          <pc:sldMk cId="376215447" sldId="297"/>
        </pc:sldMkLst>
        <pc:spChg chg="del mod">
          <ac:chgData name="Margaux DELEPLANQUE" userId="97c2fba5-c197-4b6c-aa94-c5b49af7a6c9" providerId="ADAL" clId="{9F3A8C9A-0B57-4922-8455-6C270C57D577}" dt="2026-06-15T10:43:25.387" v="156" actId="478"/>
          <ac:spMkLst>
            <pc:docMk/>
            <pc:sldMk cId="376215447" sldId="297"/>
            <ac:spMk id="2" creationId="{00000000-0000-0000-0000-000000000000}"/>
          </ac:spMkLst>
        </pc:spChg>
        <pc:spChg chg="del mod">
          <ac:chgData name="Margaux DELEPLANQUE" userId="97c2fba5-c197-4b6c-aa94-c5b49af7a6c9" providerId="ADAL" clId="{9F3A8C9A-0B57-4922-8455-6C270C57D577}" dt="2026-06-15T10:43:27.044" v="158" actId="478"/>
          <ac:spMkLst>
            <pc:docMk/>
            <pc:sldMk cId="376215447" sldId="297"/>
            <ac:spMk id="4" creationId="{00000000-0000-0000-0000-000000000000}"/>
          </ac:spMkLst>
        </pc:spChg>
        <pc:spChg chg="del">
          <ac:chgData name="Margaux DELEPLANQUE" userId="97c2fba5-c197-4b6c-aa94-c5b49af7a6c9" providerId="ADAL" clId="{9F3A8C9A-0B57-4922-8455-6C270C57D577}" dt="2026-06-15T10:43:29.445" v="160" actId="478"/>
          <ac:spMkLst>
            <pc:docMk/>
            <pc:sldMk cId="376215447" sldId="297"/>
            <ac:spMk id="5" creationId="{00000000-0000-0000-0000-000000000000}"/>
          </ac:spMkLst>
        </pc:spChg>
        <pc:spChg chg="del">
          <ac:chgData name="Margaux DELEPLANQUE" userId="97c2fba5-c197-4b6c-aa94-c5b49af7a6c9" providerId="ADAL" clId="{9F3A8C9A-0B57-4922-8455-6C270C57D577}" dt="2026-06-15T10:43:28.228" v="159" actId="478"/>
          <ac:spMkLst>
            <pc:docMk/>
            <pc:sldMk cId="376215447" sldId="297"/>
            <ac:spMk id="10" creationId="{7F2A4245-30A2-ED64-56ED-67AC714E0C6F}"/>
          </ac:spMkLst>
        </pc:spChg>
        <pc:picChg chg="del">
          <ac:chgData name="Margaux DELEPLANQUE" userId="97c2fba5-c197-4b6c-aa94-c5b49af7a6c9" providerId="ADAL" clId="{9F3A8C9A-0B57-4922-8455-6C270C57D577}" dt="2026-06-15T10:43:23.529" v="154" actId="478"/>
          <ac:picMkLst>
            <pc:docMk/>
            <pc:sldMk cId="376215447" sldId="297"/>
            <ac:picMk id="3" creationId="{00000000-0000-0000-0000-000000000000}"/>
          </ac:picMkLst>
        </pc:picChg>
        <pc:picChg chg="add mod">
          <ac:chgData name="Margaux DELEPLANQUE" userId="97c2fba5-c197-4b6c-aa94-c5b49af7a6c9" providerId="ADAL" clId="{9F3A8C9A-0B57-4922-8455-6C270C57D577}" dt="2026-06-15T10:43:43.954" v="162"/>
          <ac:picMkLst>
            <pc:docMk/>
            <pc:sldMk cId="376215447" sldId="297"/>
            <ac:picMk id="7" creationId="{E151EF55-E755-DFA9-1099-29D1CB6D2155}"/>
          </ac:picMkLst>
        </pc:picChg>
      </pc:sldChg>
      <pc:sldChg chg="addSp delSp modSp new mod setBg">
        <pc:chgData name="Margaux DELEPLANQUE" userId="97c2fba5-c197-4b6c-aa94-c5b49af7a6c9" providerId="ADAL" clId="{9F3A8C9A-0B57-4922-8455-6C270C57D577}" dt="2026-06-15T10:40:10.259" v="122"/>
        <pc:sldMkLst>
          <pc:docMk/>
          <pc:sldMk cId="2377290039" sldId="298"/>
        </pc:sldMkLst>
        <pc:spChg chg="del">
          <ac:chgData name="Margaux DELEPLANQUE" userId="97c2fba5-c197-4b6c-aa94-c5b49af7a6c9" providerId="ADAL" clId="{9F3A8C9A-0B57-4922-8455-6C270C57D577}" dt="2026-06-15T10:39:13.613" v="120" actId="478"/>
          <ac:spMkLst>
            <pc:docMk/>
            <pc:sldMk cId="2377290039" sldId="298"/>
            <ac:spMk id="2" creationId="{4D21FE3C-3CE7-E5A2-371C-EC46682BBC87}"/>
          </ac:spMkLst>
        </pc:spChg>
        <pc:picChg chg="add mod">
          <ac:chgData name="Margaux DELEPLANQUE" userId="97c2fba5-c197-4b6c-aa94-c5b49af7a6c9" providerId="ADAL" clId="{9F3A8C9A-0B57-4922-8455-6C270C57D577}" dt="2026-06-15T10:40:10.259" v="122"/>
          <ac:picMkLst>
            <pc:docMk/>
            <pc:sldMk cId="2377290039" sldId="298"/>
            <ac:picMk id="4" creationId="{89F2A4EE-1E40-A026-81CB-B302C0A24949}"/>
          </ac:picMkLst>
        </pc:picChg>
      </pc:sldChg>
      <pc:sldChg chg="addSp delSp modSp add mod setBg">
        <pc:chgData name="Margaux DELEPLANQUE" userId="97c2fba5-c197-4b6c-aa94-c5b49af7a6c9" providerId="ADAL" clId="{9F3A8C9A-0B57-4922-8455-6C270C57D577}" dt="2026-06-15T10:42:04.927" v="129"/>
        <pc:sldMkLst>
          <pc:docMk/>
          <pc:sldMk cId="2700066461" sldId="299"/>
        </pc:sldMkLst>
        <pc:picChg chg="add mod">
          <ac:chgData name="Margaux DELEPLANQUE" userId="97c2fba5-c197-4b6c-aa94-c5b49af7a6c9" providerId="ADAL" clId="{9F3A8C9A-0B57-4922-8455-6C270C57D577}" dt="2026-06-15T10:42:04.927" v="129"/>
          <ac:picMkLst>
            <pc:docMk/>
            <pc:sldMk cId="2700066461" sldId="299"/>
            <ac:picMk id="3" creationId="{89DBDB2D-E6F6-FB62-BA8A-5C9B4BE66637}"/>
          </ac:picMkLst>
        </pc:picChg>
        <pc:picChg chg="del">
          <ac:chgData name="Margaux DELEPLANQUE" userId="97c2fba5-c197-4b6c-aa94-c5b49af7a6c9" providerId="ADAL" clId="{9F3A8C9A-0B57-4922-8455-6C270C57D577}" dt="2026-06-15T10:40:18.915" v="125" actId="478"/>
          <ac:picMkLst>
            <pc:docMk/>
            <pc:sldMk cId="2700066461" sldId="299"/>
            <ac:picMk id="4" creationId="{0568B62B-2875-D051-8690-3FB8CE5FB0EC}"/>
          </ac:picMkLst>
        </pc:picChg>
      </pc:sldChg>
      <pc:sldChg chg="addSp delSp modSp add mod setBg">
        <pc:chgData name="Margaux DELEPLANQUE" userId="97c2fba5-c197-4b6c-aa94-c5b49af7a6c9" providerId="ADAL" clId="{9F3A8C9A-0B57-4922-8455-6C270C57D577}" dt="2026-06-15T10:42:07.620" v="131"/>
        <pc:sldMkLst>
          <pc:docMk/>
          <pc:sldMk cId="736336135" sldId="300"/>
        </pc:sldMkLst>
        <pc:picChg chg="add mod">
          <ac:chgData name="Margaux DELEPLANQUE" userId="97c2fba5-c197-4b6c-aa94-c5b49af7a6c9" providerId="ADAL" clId="{9F3A8C9A-0B57-4922-8455-6C270C57D577}" dt="2026-06-15T10:42:07.620" v="131"/>
          <ac:picMkLst>
            <pc:docMk/>
            <pc:sldMk cId="736336135" sldId="300"/>
            <ac:picMk id="3" creationId="{41F9EA86-C7F8-C150-B6DE-3E6BBFF1CC93}"/>
          </ac:picMkLst>
        </pc:picChg>
        <pc:picChg chg="del">
          <ac:chgData name="Margaux DELEPLANQUE" userId="97c2fba5-c197-4b6c-aa94-c5b49af7a6c9" providerId="ADAL" clId="{9F3A8C9A-0B57-4922-8455-6C270C57D577}" dt="2026-06-15T10:40:20.230" v="126" actId="478"/>
          <ac:picMkLst>
            <pc:docMk/>
            <pc:sldMk cId="736336135" sldId="300"/>
            <ac:picMk id="4" creationId="{6FC3E2DF-AB72-1750-F23E-F3A433080575}"/>
          </ac:picMkLst>
        </pc:picChg>
      </pc:sldChg>
      <pc:sldChg chg="addSp modSp add mod">
        <pc:chgData name="Margaux DELEPLANQUE" userId="97c2fba5-c197-4b6c-aa94-c5b49af7a6c9" providerId="ADAL" clId="{9F3A8C9A-0B57-4922-8455-6C270C57D577}" dt="2026-06-15T10:42:28.662" v="133"/>
        <pc:sldMkLst>
          <pc:docMk/>
          <pc:sldMk cId="3001573135" sldId="301"/>
        </pc:sldMkLst>
        <pc:picChg chg="add mod">
          <ac:chgData name="Margaux DELEPLANQUE" userId="97c2fba5-c197-4b6c-aa94-c5b49af7a6c9" providerId="ADAL" clId="{9F3A8C9A-0B57-4922-8455-6C270C57D577}" dt="2026-06-15T10:42:28.662" v="133"/>
          <ac:picMkLst>
            <pc:docMk/>
            <pc:sldMk cId="3001573135" sldId="301"/>
            <ac:picMk id="3" creationId="{74005221-7868-D284-2CEF-4B15E63A32F8}"/>
          </ac:picMkLst>
        </pc:picChg>
      </pc:sldChg>
      <pc:sldChg chg="addSp delSp modSp add mod">
        <pc:chgData name="Margaux DELEPLANQUE" userId="97c2fba5-c197-4b6c-aa94-c5b49af7a6c9" providerId="ADAL" clId="{9F3A8C9A-0B57-4922-8455-6C270C57D577}" dt="2026-06-15T14:24:53.309" v="1377" actId="20577"/>
        <pc:sldMkLst>
          <pc:docMk/>
          <pc:sldMk cId="3002988660" sldId="302"/>
        </pc:sldMkLst>
        <pc:spChg chg="mod">
          <ac:chgData name="Margaux DELEPLANQUE" userId="97c2fba5-c197-4b6c-aa94-c5b49af7a6c9" providerId="ADAL" clId="{9F3A8C9A-0B57-4922-8455-6C270C57D577}" dt="2026-06-15T14:03:44.995" v="1113" actId="20577"/>
          <ac:spMkLst>
            <pc:docMk/>
            <pc:sldMk cId="3002988660" sldId="302"/>
            <ac:spMk id="6" creationId="{DB6A03CA-BE42-04AE-EBAA-C26D50EB968C}"/>
          </ac:spMkLst>
        </pc:spChg>
        <pc:spChg chg="mod">
          <ac:chgData name="Margaux DELEPLANQUE" userId="97c2fba5-c197-4b6c-aa94-c5b49af7a6c9" providerId="ADAL" clId="{9F3A8C9A-0B57-4922-8455-6C270C57D577}" dt="2026-06-15T14:01:55.977" v="1076" actId="14100"/>
          <ac:spMkLst>
            <pc:docMk/>
            <pc:sldMk cId="3002988660" sldId="302"/>
            <ac:spMk id="8" creationId="{9D48F2FE-B983-7F39-9602-2B7B398B4A03}"/>
          </ac:spMkLst>
        </pc:spChg>
        <pc:spChg chg="mod">
          <ac:chgData name="Margaux DELEPLANQUE" userId="97c2fba5-c197-4b6c-aa94-c5b49af7a6c9" providerId="ADAL" clId="{9F3A8C9A-0B57-4922-8455-6C270C57D577}" dt="2026-06-15T14:00:05.665" v="1038" actId="20577"/>
          <ac:spMkLst>
            <pc:docMk/>
            <pc:sldMk cId="3002988660" sldId="302"/>
            <ac:spMk id="12" creationId="{B464A20D-7CD8-0752-97DB-FA150E0C531C}"/>
          </ac:spMkLst>
        </pc:spChg>
        <pc:spChg chg="mod">
          <ac:chgData name="Margaux DELEPLANQUE" userId="97c2fba5-c197-4b6c-aa94-c5b49af7a6c9" providerId="ADAL" clId="{9F3A8C9A-0B57-4922-8455-6C270C57D577}" dt="2026-06-15T14:09:08.843" v="1219" actId="14100"/>
          <ac:spMkLst>
            <pc:docMk/>
            <pc:sldMk cId="3002988660" sldId="302"/>
            <ac:spMk id="17" creationId="{53FA35BA-A3DA-139B-564A-078D3849AE70}"/>
          </ac:spMkLst>
        </pc:spChg>
        <pc:spChg chg="mod">
          <ac:chgData name="Margaux DELEPLANQUE" userId="97c2fba5-c197-4b6c-aa94-c5b49af7a6c9" providerId="ADAL" clId="{9F3A8C9A-0B57-4922-8455-6C270C57D577}" dt="2026-06-15T14:24:53.309" v="1377" actId="20577"/>
          <ac:spMkLst>
            <pc:docMk/>
            <pc:sldMk cId="3002988660" sldId="302"/>
            <ac:spMk id="18" creationId="{10DE761B-8C58-3A65-67A6-59F84056D50F}"/>
          </ac:spMkLst>
        </pc:spChg>
        <pc:spChg chg="mod">
          <ac:chgData name="Margaux DELEPLANQUE" userId="97c2fba5-c197-4b6c-aa94-c5b49af7a6c9" providerId="ADAL" clId="{9F3A8C9A-0B57-4922-8455-6C270C57D577}" dt="2026-06-15T14:06:34.936" v="1172" actId="1035"/>
          <ac:spMkLst>
            <pc:docMk/>
            <pc:sldMk cId="3002988660" sldId="302"/>
            <ac:spMk id="24" creationId="{ABF9F4EF-6D89-2EC0-AFE3-1459B7322D5F}"/>
          </ac:spMkLst>
        </pc:spChg>
        <pc:picChg chg="add mod">
          <ac:chgData name="Margaux DELEPLANQUE" userId="97c2fba5-c197-4b6c-aa94-c5b49af7a6c9" providerId="ADAL" clId="{9F3A8C9A-0B57-4922-8455-6C270C57D577}" dt="2026-06-15T14:03:51.392" v="1115" actId="1076"/>
          <ac:picMkLst>
            <pc:docMk/>
            <pc:sldMk cId="3002988660" sldId="302"/>
            <ac:picMk id="2" creationId="{3C30007D-4078-2CFC-4CD9-592A5B6D82A5}"/>
          </ac:picMkLst>
        </pc:picChg>
        <pc:picChg chg="mod">
          <ac:chgData name="Margaux DELEPLANQUE" userId="97c2fba5-c197-4b6c-aa94-c5b49af7a6c9" providerId="ADAL" clId="{9F3A8C9A-0B57-4922-8455-6C270C57D577}" dt="2026-06-15T14:03:19.893" v="1102" actId="1076"/>
          <ac:picMkLst>
            <pc:docMk/>
            <pc:sldMk cId="3002988660" sldId="302"/>
            <ac:picMk id="13" creationId="{A1A2D514-3DA5-4944-6E0A-D538C5933957}"/>
          </ac:picMkLst>
        </pc:picChg>
        <pc:picChg chg="mod">
          <ac:chgData name="Margaux DELEPLANQUE" userId="97c2fba5-c197-4b6c-aa94-c5b49af7a6c9" providerId="ADAL" clId="{9F3A8C9A-0B57-4922-8455-6C270C57D577}" dt="2026-06-15T14:02:57.720" v="1097" actId="1076"/>
          <ac:picMkLst>
            <pc:docMk/>
            <pc:sldMk cId="3002988660" sldId="302"/>
            <ac:picMk id="14" creationId="{9AF7A151-91E1-CE36-D1EE-1C64A02D4B4F}"/>
          </ac:picMkLst>
        </pc:picChg>
        <pc:picChg chg="mod">
          <ac:chgData name="Margaux DELEPLANQUE" userId="97c2fba5-c197-4b6c-aa94-c5b49af7a6c9" providerId="ADAL" clId="{9F3A8C9A-0B57-4922-8455-6C270C57D577}" dt="2026-06-15T14:03:05.811" v="1099" actId="1076"/>
          <ac:picMkLst>
            <pc:docMk/>
            <pc:sldMk cId="3002988660" sldId="302"/>
            <ac:picMk id="15" creationId="{179F3A54-AFE9-944E-810F-25AD2ED959C1}"/>
          </ac:picMkLst>
        </pc:picChg>
        <pc:picChg chg="mod">
          <ac:chgData name="Margaux DELEPLANQUE" userId="97c2fba5-c197-4b6c-aa94-c5b49af7a6c9" providerId="ADAL" clId="{9F3A8C9A-0B57-4922-8455-6C270C57D577}" dt="2026-06-15T14:03:02.996" v="1098" actId="1076"/>
          <ac:picMkLst>
            <pc:docMk/>
            <pc:sldMk cId="3002988660" sldId="302"/>
            <ac:picMk id="16" creationId="{9C351380-5109-6C6C-B791-217412824B7F}"/>
          </ac:picMkLst>
        </pc:picChg>
        <pc:picChg chg="mod">
          <ac:chgData name="Margaux DELEPLANQUE" userId="97c2fba5-c197-4b6c-aa94-c5b49af7a6c9" providerId="ADAL" clId="{9F3A8C9A-0B57-4922-8455-6C270C57D577}" dt="2026-06-15T14:03:08.558" v="1100" actId="1076"/>
          <ac:picMkLst>
            <pc:docMk/>
            <pc:sldMk cId="3002988660" sldId="302"/>
            <ac:picMk id="20" creationId="{BE33A96E-BEAC-79B0-9AFA-959AE9F83A95}"/>
          </ac:picMkLst>
        </pc:picChg>
        <pc:picChg chg="mod">
          <ac:chgData name="Margaux DELEPLANQUE" userId="97c2fba5-c197-4b6c-aa94-c5b49af7a6c9" providerId="ADAL" clId="{9F3A8C9A-0B57-4922-8455-6C270C57D577}" dt="2026-06-15T14:03:14.960" v="1101" actId="1076"/>
          <ac:picMkLst>
            <pc:docMk/>
            <pc:sldMk cId="3002988660" sldId="302"/>
            <ac:picMk id="21" creationId="{4BDA0592-1C4A-57DB-E88C-2ABB1DED2259}"/>
          </ac:picMkLst>
        </pc:picChg>
        <pc:picChg chg="del">
          <ac:chgData name="Margaux DELEPLANQUE" userId="97c2fba5-c197-4b6c-aa94-c5b49af7a6c9" providerId="ADAL" clId="{9F3A8C9A-0B57-4922-8455-6C270C57D577}" dt="2026-06-15T14:01:12.397" v="1048" actId="478"/>
          <ac:picMkLst>
            <pc:docMk/>
            <pc:sldMk cId="3002988660" sldId="302"/>
            <ac:picMk id="22" creationId="{D1E12D61-D10B-82F6-1483-DBA928C0CE3A}"/>
          </ac:picMkLst>
        </pc:picChg>
        <pc:picChg chg="mod">
          <ac:chgData name="Margaux DELEPLANQUE" userId="97c2fba5-c197-4b6c-aa94-c5b49af7a6c9" providerId="ADAL" clId="{9F3A8C9A-0B57-4922-8455-6C270C57D577}" dt="2026-06-15T14:02:50.377" v="1096" actId="1076"/>
          <ac:picMkLst>
            <pc:docMk/>
            <pc:sldMk cId="3002988660" sldId="302"/>
            <ac:picMk id="23" creationId="{2DDBDD1C-08FD-A47B-7ABA-A4FD590CFFC1}"/>
          </ac:picMkLst>
        </pc:picChg>
        <pc:picChg chg="mod">
          <ac:chgData name="Margaux DELEPLANQUE" userId="97c2fba5-c197-4b6c-aa94-c5b49af7a6c9" providerId="ADAL" clId="{9F3A8C9A-0B57-4922-8455-6C270C57D577}" dt="2026-06-15T14:05:26.222" v="1140" actId="1035"/>
          <ac:picMkLst>
            <pc:docMk/>
            <pc:sldMk cId="3002988660" sldId="302"/>
            <ac:picMk id="27" creationId="{C5F3D857-124D-15CA-89E7-97634FDD9D25}"/>
          </ac:picMkLst>
        </pc:picChg>
        <pc:picChg chg="mod">
          <ac:chgData name="Margaux DELEPLANQUE" userId="97c2fba5-c197-4b6c-aa94-c5b49af7a6c9" providerId="ADAL" clId="{9F3A8C9A-0B57-4922-8455-6C270C57D577}" dt="2026-06-15T14:05:37.105" v="1149" actId="1076"/>
          <ac:picMkLst>
            <pc:docMk/>
            <pc:sldMk cId="3002988660" sldId="302"/>
            <ac:picMk id="28" creationId="{D11D7973-E1AA-FB3D-4F65-396F315CDC98}"/>
          </ac:picMkLst>
        </pc:picChg>
        <pc:picChg chg="mod">
          <ac:chgData name="Margaux DELEPLANQUE" userId="97c2fba5-c197-4b6c-aa94-c5b49af7a6c9" providerId="ADAL" clId="{9F3A8C9A-0B57-4922-8455-6C270C57D577}" dt="2026-06-15T14:06:12.760" v="1158" actId="1036"/>
          <ac:picMkLst>
            <pc:docMk/>
            <pc:sldMk cId="3002988660" sldId="302"/>
            <ac:picMk id="29" creationId="{9DF4C44A-787F-04AE-C746-8847C384F52F}"/>
          </ac:picMkLst>
        </pc:picChg>
        <pc:picChg chg="mod">
          <ac:chgData name="Margaux DELEPLANQUE" userId="97c2fba5-c197-4b6c-aa94-c5b49af7a6c9" providerId="ADAL" clId="{9F3A8C9A-0B57-4922-8455-6C270C57D577}" dt="2026-06-15T14:06:49.052" v="1181" actId="1035"/>
          <ac:picMkLst>
            <pc:docMk/>
            <pc:sldMk cId="3002988660" sldId="302"/>
            <ac:picMk id="30" creationId="{CBBFE0ED-3E0E-8A48-29B7-C7CBA86CFCCA}"/>
          </ac:picMkLst>
        </pc:picChg>
        <pc:picChg chg="mod">
          <ac:chgData name="Margaux DELEPLANQUE" userId="97c2fba5-c197-4b6c-aa94-c5b49af7a6c9" providerId="ADAL" clId="{9F3A8C9A-0B57-4922-8455-6C270C57D577}" dt="2026-06-15T14:08:27.433" v="1194" actId="1076"/>
          <ac:picMkLst>
            <pc:docMk/>
            <pc:sldMk cId="3002988660" sldId="302"/>
            <ac:picMk id="31" creationId="{DCBED7F6-CB75-AB91-457C-2BE98DE96F4A}"/>
          </ac:picMkLst>
        </pc:picChg>
        <pc:picChg chg="mod">
          <ac:chgData name="Margaux DELEPLANQUE" userId="97c2fba5-c197-4b6c-aa94-c5b49af7a6c9" providerId="ADAL" clId="{9F3A8C9A-0B57-4922-8455-6C270C57D577}" dt="2026-06-15T14:08:59.512" v="1217" actId="1076"/>
          <ac:picMkLst>
            <pc:docMk/>
            <pc:sldMk cId="3002988660" sldId="302"/>
            <ac:picMk id="32" creationId="{9CF045FC-B4F9-EED7-313C-5569BC2F1C20}"/>
          </ac:picMkLst>
        </pc:picChg>
        <pc:picChg chg="del">
          <ac:chgData name="Margaux DELEPLANQUE" userId="97c2fba5-c197-4b6c-aa94-c5b49af7a6c9" providerId="ADAL" clId="{9F3A8C9A-0B57-4922-8455-6C270C57D577}" dt="2026-06-15T14:09:01.418" v="1218" actId="478"/>
          <ac:picMkLst>
            <pc:docMk/>
            <pc:sldMk cId="3002988660" sldId="302"/>
            <ac:picMk id="33" creationId="{3C313993-2B4A-3021-FF00-0ABCC83E4213}"/>
          </ac:picMkLst>
        </pc:picChg>
      </pc:sldChg>
      <pc:sldChg chg="delSp modSp add mod">
        <pc:chgData name="Margaux DELEPLANQUE" userId="97c2fba5-c197-4b6c-aa94-c5b49af7a6c9" providerId="ADAL" clId="{9F3A8C9A-0B57-4922-8455-6C270C57D577}" dt="2026-06-15T14:28:37.230" v="1421" actId="14100"/>
        <pc:sldMkLst>
          <pc:docMk/>
          <pc:sldMk cId="3483634255" sldId="303"/>
        </pc:sldMkLst>
        <pc:spChg chg="mod">
          <ac:chgData name="Margaux DELEPLANQUE" userId="97c2fba5-c197-4b6c-aa94-c5b49af7a6c9" providerId="ADAL" clId="{9F3A8C9A-0B57-4922-8455-6C270C57D577}" dt="2026-06-15T14:22:26.324" v="1322" actId="20577"/>
          <ac:spMkLst>
            <pc:docMk/>
            <pc:sldMk cId="3483634255" sldId="303"/>
            <ac:spMk id="6" creationId="{6E600FC4-36C1-6D54-9908-803C97F7BA86}"/>
          </ac:spMkLst>
        </pc:spChg>
        <pc:spChg chg="mod">
          <ac:chgData name="Margaux DELEPLANQUE" userId="97c2fba5-c197-4b6c-aa94-c5b49af7a6c9" providerId="ADAL" clId="{9F3A8C9A-0B57-4922-8455-6C270C57D577}" dt="2026-06-15T14:28:27.901" v="1419" actId="14100"/>
          <ac:spMkLst>
            <pc:docMk/>
            <pc:sldMk cId="3483634255" sldId="303"/>
            <ac:spMk id="8" creationId="{AD993C7F-677B-3F2D-2DDB-A29E60D3906F}"/>
          </ac:spMkLst>
        </pc:spChg>
        <pc:spChg chg="mod">
          <ac:chgData name="Margaux DELEPLANQUE" userId="97c2fba5-c197-4b6c-aa94-c5b49af7a6c9" providerId="ADAL" clId="{9F3A8C9A-0B57-4922-8455-6C270C57D577}" dt="2026-06-15T14:20:30.598" v="1275" actId="20577"/>
          <ac:spMkLst>
            <pc:docMk/>
            <pc:sldMk cId="3483634255" sldId="303"/>
            <ac:spMk id="12" creationId="{0A5D8728-963B-FE51-D670-AFF72CA88CAF}"/>
          </ac:spMkLst>
        </pc:spChg>
        <pc:spChg chg="mod">
          <ac:chgData name="Margaux DELEPLANQUE" userId="97c2fba5-c197-4b6c-aa94-c5b49af7a6c9" providerId="ADAL" clId="{9F3A8C9A-0B57-4922-8455-6C270C57D577}" dt="2026-06-15T14:28:37.230" v="1421" actId="14100"/>
          <ac:spMkLst>
            <pc:docMk/>
            <pc:sldMk cId="3483634255" sldId="303"/>
            <ac:spMk id="17" creationId="{5CE36293-B0A0-B94B-3F7A-97A11BDC76C7}"/>
          </ac:spMkLst>
        </pc:spChg>
        <pc:spChg chg="mod">
          <ac:chgData name="Margaux DELEPLANQUE" userId="97c2fba5-c197-4b6c-aa94-c5b49af7a6c9" providerId="ADAL" clId="{9F3A8C9A-0B57-4922-8455-6C270C57D577}" dt="2026-06-15T14:28:03.927" v="1413" actId="20577"/>
          <ac:spMkLst>
            <pc:docMk/>
            <pc:sldMk cId="3483634255" sldId="303"/>
            <ac:spMk id="18" creationId="{07DB3199-9B65-F056-7C13-A4109F6D7226}"/>
          </ac:spMkLst>
        </pc:spChg>
        <pc:spChg chg="mod">
          <ac:chgData name="Margaux DELEPLANQUE" userId="97c2fba5-c197-4b6c-aa94-c5b49af7a6c9" providerId="ADAL" clId="{9F3A8C9A-0B57-4922-8455-6C270C57D577}" dt="2026-06-15T14:24:22.931" v="1370" actId="1035"/>
          <ac:spMkLst>
            <pc:docMk/>
            <pc:sldMk cId="3483634255" sldId="303"/>
            <ac:spMk id="24" creationId="{3A287ED5-70B5-9BD3-B9F3-A3759F2F391E}"/>
          </ac:spMkLst>
        </pc:spChg>
        <pc:picChg chg="mod">
          <ac:chgData name="Margaux DELEPLANQUE" userId="97c2fba5-c197-4b6c-aa94-c5b49af7a6c9" providerId="ADAL" clId="{9F3A8C9A-0B57-4922-8455-6C270C57D577}" dt="2026-06-15T14:21:36.667" v="1299" actId="1036"/>
          <ac:picMkLst>
            <pc:docMk/>
            <pc:sldMk cId="3483634255" sldId="303"/>
            <ac:picMk id="14" creationId="{BBB14981-0762-BCE1-8F18-E0D358E8939C}"/>
          </ac:picMkLst>
        </pc:picChg>
        <pc:picChg chg="mod">
          <ac:chgData name="Margaux DELEPLANQUE" userId="97c2fba5-c197-4b6c-aa94-c5b49af7a6c9" providerId="ADAL" clId="{9F3A8C9A-0B57-4922-8455-6C270C57D577}" dt="2026-06-15T14:21:52.195" v="1306" actId="1035"/>
          <ac:picMkLst>
            <pc:docMk/>
            <pc:sldMk cId="3483634255" sldId="303"/>
            <ac:picMk id="15" creationId="{500D6FF3-5881-5497-4B08-99A94112E160}"/>
          </ac:picMkLst>
        </pc:picChg>
        <pc:picChg chg="mod">
          <ac:chgData name="Margaux DELEPLANQUE" userId="97c2fba5-c197-4b6c-aa94-c5b49af7a6c9" providerId="ADAL" clId="{9F3A8C9A-0B57-4922-8455-6C270C57D577}" dt="2026-06-15T14:22:05.839" v="1314" actId="1035"/>
          <ac:picMkLst>
            <pc:docMk/>
            <pc:sldMk cId="3483634255" sldId="303"/>
            <ac:picMk id="16" creationId="{BA90F216-8B8B-C471-DB74-690531C80577}"/>
          </ac:picMkLst>
        </pc:picChg>
        <pc:picChg chg="del">
          <ac:chgData name="Margaux DELEPLANQUE" userId="97c2fba5-c197-4b6c-aa94-c5b49af7a6c9" providerId="ADAL" clId="{9F3A8C9A-0B57-4922-8455-6C270C57D577}" dt="2026-06-15T14:22:12.335" v="1317" actId="478"/>
          <ac:picMkLst>
            <pc:docMk/>
            <pc:sldMk cId="3483634255" sldId="303"/>
            <ac:picMk id="20" creationId="{381A91B9-9860-E2EF-332C-BD1AF8B18778}"/>
          </ac:picMkLst>
        </pc:picChg>
        <pc:picChg chg="del">
          <ac:chgData name="Margaux DELEPLANQUE" userId="97c2fba5-c197-4b6c-aa94-c5b49af7a6c9" providerId="ADAL" clId="{9F3A8C9A-0B57-4922-8455-6C270C57D577}" dt="2026-06-15T14:22:12.944" v="1318" actId="478"/>
          <ac:picMkLst>
            <pc:docMk/>
            <pc:sldMk cId="3483634255" sldId="303"/>
            <ac:picMk id="21" creationId="{9C622855-AB6F-0569-C295-2C15C14AD163}"/>
          </ac:picMkLst>
        </pc:picChg>
        <pc:picChg chg="mod">
          <ac:chgData name="Margaux DELEPLANQUE" userId="97c2fba5-c197-4b6c-aa94-c5b49af7a6c9" providerId="ADAL" clId="{9F3A8C9A-0B57-4922-8455-6C270C57D577}" dt="2026-06-15T14:21:23.192" v="1292" actId="1035"/>
          <ac:picMkLst>
            <pc:docMk/>
            <pc:sldMk cId="3483634255" sldId="303"/>
            <ac:picMk id="22" creationId="{2E8F7583-6F02-4F17-4028-5942508F324B}"/>
          </ac:picMkLst>
        </pc:picChg>
        <pc:picChg chg="del">
          <ac:chgData name="Margaux DELEPLANQUE" userId="97c2fba5-c197-4b6c-aa94-c5b49af7a6c9" providerId="ADAL" clId="{9F3A8C9A-0B57-4922-8455-6C270C57D577}" dt="2026-06-15T14:21:06.082" v="1284" actId="478"/>
          <ac:picMkLst>
            <pc:docMk/>
            <pc:sldMk cId="3483634255" sldId="303"/>
            <ac:picMk id="23" creationId="{E557AE69-27C6-C0C8-B976-E80B27BDE56B}"/>
          </ac:picMkLst>
        </pc:picChg>
        <pc:picChg chg="mod">
          <ac:chgData name="Margaux DELEPLANQUE" userId="97c2fba5-c197-4b6c-aa94-c5b49af7a6c9" providerId="ADAL" clId="{9F3A8C9A-0B57-4922-8455-6C270C57D577}" dt="2026-06-15T14:23:44.341" v="1340" actId="1076"/>
          <ac:picMkLst>
            <pc:docMk/>
            <pc:sldMk cId="3483634255" sldId="303"/>
            <ac:picMk id="27" creationId="{3C153FF8-3F6B-0079-0988-5E811ECCDD89}"/>
          </ac:picMkLst>
        </pc:picChg>
        <pc:picChg chg="mod">
          <ac:chgData name="Margaux DELEPLANQUE" userId="97c2fba5-c197-4b6c-aa94-c5b49af7a6c9" providerId="ADAL" clId="{9F3A8C9A-0B57-4922-8455-6C270C57D577}" dt="2026-06-15T14:24:01.402" v="1352" actId="1036"/>
          <ac:picMkLst>
            <pc:docMk/>
            <pc:sldMk cId="3483634255" sldId="303"/>
            <ac:picMk id="28" creationId="{9EE2E1D3-9E08-EC1D-9B50-409392D143A0}"/>
          </ac:picMkLst>
        </pc:picChg>
        <pc:picChg chg="mod">
          <ac:chgData name="Margaux DELEPLANQUE" userId="97c2fba5-c197-4b6c-aa94-c5b49af7a6c9" providerId="ADAL" clId="{9F3A8C9A-0B57-4922-8455-6C270C57D577}" dt="2026-06-15T14:24:17.195" v="1361" actId="1035"/>
          <ac:picMkLst>
            <pc:docMk/>
            <pc:sldMk cId="3483634255" sldId="303"/>
            <ac:picMk id="29" creationId="{7653A00D-1069-9F7A-D451-48479C6FC045}"/>
          </ac:picMkLst>
        </pc:picChg>
        <pc:picChg chg="mod">
          <ac:chgData name="Margaux DELEPLANQUE" userId="97c2fba5-c197-4b6c-aa94-c5b49af7a6c9" providerId="ADAL" clId="{9F3A8C9A-0B57-4922-8455-6C270C57D577}" dt="2026-06-15T14:27:26.375" v="1396" actId="1076"/>
          <ac:picMkLst>
            <pc:docMk/>
            <pc:sldMk cId="3483634255" sldId="303"/>
            <ac:picMk id="30" creationId="{FDE76AE8-DF00-6201-7DD3-8A1F7FCE5DFF}"/>
          </ac:picMkLst>
        </pc:picChg>
        <pc:picChg chg="mod">
          <ac:chgData name="Margaux DELEPLANQUE" userId="97c2fba5-c197-4b6c-aa94-c5b49af7a6c9" providerId="ADAL" clId="{9F3A8C9A-0B57-4922-8455-6C270C57D577}" dt="2026-06-15T14:27:47.293" v="1406" actId="1076"/>
          <ac:picMkLst>
            <pc:docMk/>
            <pc:sldMk cId="3483634255" sldId="303"/>
            <ac:picMk id="31" creationId="{CF96937E-69F9-B06D-210D-DD19C9F0334F}"/>
          </ac:picMkLst>
        </pc:picChg>
        <pc:picChg chg="mod">
          <ac:chgData name="Margaux DELEPLANQUE" userId="97c2fba5-c197-4b6c-aa94-c5b49af7a6c9" providerId="ADAL" clId="{9F3A8C9A-0B57-4922-8455-6C270C57D577}" dt="2026-06-15T14:28:12.407" v="1414" actId="1076"/>
          <ac:picMkLst>
            <pc:docMk/>
            <pc:sldMk cId="3483634255" sldId="303"/>
            <ac:picMk id="32" creationId="{D2402B2F-6BD3-B659-A5F0-DEF85A4872FB}"/>
          </ac:picMkLst>
        </pc:picChg>
        <pc:picChg chg="del">
          <ac:chgData name="Margaux DELEPLANQUE" userId="97c2fba5-c197-4b6c-aa94-c5b49af7a6c9" providerId="ADAL" clId="{9F3A8C9A-0B57-4922-8455-6C270C57D577}" dt="2026-06-15T14:28:14.047" v="1415" actId="478"/>
          <ac:picMkLst>
            <pc:docMk/>
            <pc:sldMk cId="3483634255" sldId="303"/>
            <ac:picMk id="33" creationId="{AB0873B2-E12E-98D3-728D-1DC5D7BBE5F7}"/>
          </ac:picMkLst>
        </pc:picChg>
      </pc:sldChg>
      <pc:sldChg chg="add">
        <pc:chgData name="Margaux DELEPLANQUE" userId="97c2fba5-c197-4b6c-aa94-c5b49af7a6c9" providerId="ADAL" clId="{9F3A8C9A-0B57-4922-8455-6C270C57D577}" dt="2026-06-15T14:28:54.491" v="1423"/>
        <pc:sldMkLst>
          <pc:docMk/>
          <pc:sldMk cId="3768256785" sldId="304"/>
        </pc:sldMkLst>
      </pc:sldChg>
      <pc:sldChg chg="addSp delSp modSp add mod ord">
        <pc:chgData name="Margaux DELEPLANQUE" userId="97c2fba5-c197-4b6c-aa94-c5b49af7a6c9" providerId="ADAL" clId="{9F3A8C9A-0B57-4922-8455-6C270C57D577}" dt="2026-06-15T16:02:04.990" v="2046" actId="14100"/>
        <pc:sldMkLst>
          <pc:docMk/>
          <pc:sldMk cId="4065895116" sldId="305"/>
        </pc:sldMkLst>
        <pc:spChg chg="del">
          <ac:chgData name="Margaux DELEPLANQUE" userId="97c2fba5-c197-4b6c-aa94-c5b49af7a6c9" providerId="ADAL" clId="{9F3A8C9A-0B57-4922-8455-6C270C57D577}" dt="2026-06-15T16:00:31.539" v="2024" actId="478"/>
          <ac:spMkLst>
            <pc:docMk/>
            <pc:sldMk cId="4065895116" sldId="305"/>
            <ac:spMk id="5" creationId="{23D788D5-1D62-1BAB-65D2-0666DE4F5AB8}"/>
          </ac:spMkLst>
        </pc:spChg>
        <pc:spChg chg="mod">
          <ac:chgData name="Margaux DELEPLANQUE" userId="97c2fba5-c197-4b6c-aa94-c5b49af7a6c9" providerId="ADAL" clId="{9F3A8C9A-0B57-4922-8455-6C270C57D577}" dt="2026-06-15T15:44:38.628" v="1761" actId="255"/>
          <ac:spMkLst>
            <pc:docMk/>
            <pc:sldMk cId="4065895116" sldId="305"/>
            <ac:spMk id="6" creationId="{95543F45-46DD-F8A9-798A-1172F0FE8D68}"/>
          </ac:spMkLst>
        </pc:spChg>
        <pc:spChg chg="mod">
          <ac:chgData name="Margaux DELEPLANQUE" userId="97c2fba5-c197-4b6c-aa94-c5b49af7a6c9" providerId="ADAL" clId="{9F3A8C9A-0B57-4922-8455-6C270C57D577}" dt="2026-06-15T15:44:48.745" v="1763" actId="1076"/>
          <ac:spMkLst>
            <pc:docMk/>
            <pc:sldMk cId="4065895116" sldId="305"/>
            <ac:spMk id="10" creationId="{B4BE48B1-000F-9EC2-D777-F1F9758C8D1D}"/>
          </ac:spMkLst>
        </pc:spChg>
        <pc:spChg chg="add mod">
          <ac:chgData name="Margaux DELEPLANQUE" userId="97c2fba5-c197-4b6c-aa94-c5b49af7a6c9" providerId="ADAL" clId="{9F3A8C9A-0B57-4922-8455-6C270C57D577}" dt="2026-06-15T15:56:45.513" v="1977"/>
          <ac:spMkLst>
            <pc:docMk/>
            <pc:sldMk cId="4065895116" sldId="305"/>
            <ac:spMk id="11" creationId="{5DD2AC7B-5051-CDD6-72A6-F64654E47A28}"/>
          </ac:spMkLst>
        </pc:spChg>
        <pc:spChg chg="add mod ord">
          <ac:chgData name="Margaux DELEPLANQUE" userId="97c2fba5-c197-4b6c-aa94-c5b49af7a6c9" providerId="ADAL" clId="{9F3A8C9A-0B57-4922-8455-6C270C57D577}" dt="2026-06-15T16:02:04.990" v="2046" actId="14100"/>
          <ac:spMkLst>
            <pc:docMk/>
            <pc:sldMk cId="4065895116" sldId="305"/>
            <ac:spMk id="15" creationId="{63A7FF5B-DC33-F739-686E-01AE8F47BF0D}"/>
          </ac:spMkLst>
        </pc:spChg>
        <pc:spChg chg="mod">
          <ac:chgData name="Margaux DELEPLANQUE" userId="97c2fba5-c197-4b6c-aa94-c5b49af7a6c9" providerId="ADAL" clId="{9F3A8C9A-0B57-4922-8455-6C270C57D577}" dt="2026-06-15T16:00:19.512" v="2021" actId="113"/>
          <ac:spMkLst>
            <pc:docMk/>
            <pc:sldMk cId="4065895116" sldId="305"/>
            <ac:spMk id="18" creationId="{DBB13B68-C8EF-F5AF-847F-4C75215AF780}"/>
          </ac:spMkLst>
        </pc:spChg>
        <pc:picChg chg="add mod">
          <ac:chgData name="Margaux DELEPLANQUE" userId="97c2fba5-c197-4b6c-aa94-c5b49af7a6c9" providerId="ADAL" clId="{9F3A8C9A-0B57-4922-8455-6C270C57D577}" dt="2026-06-15T16:00:23.547" v="2022" actId="208"/>
          <ac:picMkLst>
            <pc:docMk/>
            <pc:sldMk cId="4065895116" sldId="305"/>
            <ac:picMk id="3" creationId="{34EC1478-45FC-0857-3F8E-09FAEE98885C}"/>
          </ac:picMkLst>
        </pc:picChg>
        <pc:picChg chg="add mod modCrop">
          <ac:chgData name="Margaux DELEPLANQUE" userId="97c2fba5-c197-4b6c-aa94-c5b49af7a6c9" providerId="ADAL" clId="{9F3A8C9A-0B57-4922-8455-6C270C57D577}" dt="2026-06-15T16:00:26.673" v="2023" actId="208"/>
          <ac:picMkLst>
            <pc:docMk/>
            <pc:sldMk cId="4065895116" sldId="305"/>
            <ac:picMk id="9" creationId="{18F3AC97-4CFD-6C44-2E26-FDB22F064D20}"/>
          </ac:picMkLst>
        </pc:picChg>
        <pc:picChg chg="del">
          <ac:chgData name="Margaux DELEPLANQUE" userId="97c2fba5-c197-4b6c-aa94-c5b49af7a6c9" providerId="ADAL" clId="{9F3A8C9A-0B57-4922-8455-6C270C57D577}" dt="2026-06-15T15:18:52.846" v="1599" actId="478"/>
          <ac:picMkLst>
            <pc:docMk/>
            <pc:sldMk cId="4065895116" sldId="305"/>
            <ac:picMk id="12" creationId="{AFADF8FF-D483-D61E-452D-42694A56589C}"/>
          </ac:picMkLst>
        </pc:picChg>
        <pc:picChg chg="del">
          <ac:chgData name="Margaux DELEPLANQUE" userId="97c2fba5-c197-4b6c-aa94-c5b49af7a6c9" providerId="ADAL" clId="{9F3A8C9A-0B57-4922-8455-6C270C57D577}" dt="2026-06-15T15:42:49.056" v="1683" actId="478"/>
          <ac:picMkLst>
            <pc:docMk/>
            <pc:sldMk cId="4065895116" sldId="305"/>
            <ac:picMk id="16" creationId="{8F7D2F06-11D7-3E40-BA0D-4045E8575AC0}"/>
          </ac:picMkLst>
        </pc:picChg>
        <pc:picChg chg="add mod ord">
          <ac:chgData name="Margaux DELEPLANQUE" userId="97c2fba5-c197-4b6c-aa94-c5b49af7a6c9" providerId="ADAL" clId="{9F3A8C9A-0B57-4922-8455-6C270C57D577}" dt="2026-06-15T16:00:02.837" v="2016" actId="170"/>
          <ac:picMkLst>
            <pc:docMk/>
            <pc:sldMk cId="4065895116" sldId="305"/>
            <ac:picMk id="17" creationId="{954D044F-EB75-4E29-1EE0-C791DB638457}"/>
          </ac:picMkLst>
        </pc:picChg>
      </pc:sldChg>
      <pc:sldChg chg="addSp delSp modSp add mod">
        <pc:chgData name="Margaux DELEPLANQUE" userId="97c2fba5-c197-4b6c-aa94-c5b49af7a6c9" providerId="ADAL" clId="{9F3A8C9A-0B57-4922-8455-6C270C57D577}" dt="2026-06-15T16:02:32.279" v="2050" actId="14100"/>
        <pc:sldMkLst>
          <pc:docMk/>
          <pc:sldMk cId="3562950825" sldId="306"/>
        </pc:sldMkLst>
        <pc:spChg chg="del">
          <ac:chgData name="Margaux DELEPLANQUE" userId="97c2fba5-c197-4b6c-aa94-c5b49af7a6c9" providerId="ADAL" clId="{9F3A8C9A-0B57-4922-8455-6C270C57D577}" dt="2026-06-15T16:02:26.787" v="2048" actId="478"/>
          <ac:spMkLst>
            <pc:docMk/>
            <pc:sldMk cId="3562950825" sldId="306"/>
            <ac:spMk id="5" creationId="{2951AD06-A157-7CE4-9FD6-B12B98F82288}"/>
          </ac:spMkLst>
        </pc:spChg>
        <pc:spChg chg="mod">
          <ac:chgData name="Margaux DELEPLANQUE" userId="97c2fba5-c197-4b6c-aa94-c5b49af7a6c9" providerId="ADAL" clId="{9F3A8C9A-0B57-4922-8455-6C270C57D577}" dt="2026-06-15T15:47:48.883" v="1803" actId="1076"/>
          <ac:spMkLst>
            <pc:docMk/>
            <pc:sldMk cId="3562950825" sldId="306"/>
            <ac:spMk id="6" creationId="{79962FA5-735E-CD65-5391-2B05C60857C4}"/>
          </ac:spMkLst>
        </pc:spChg>
        <pc:spChg chg="add del mod">
          <ac:chgData name="Margaux DELEPLANQUE" userId="97c2fba5-c197-4b6c-aa94-c5b49af7a6c9" providerId="ADAL" clId="{9F3A8C9A-0B57-4922-8455-6C270C57D577}" dt="2026-06-15T15:45:25.573" v="1769" actId="478"/>
          <ac:spMkLst>
            <pc:docMk/>
            <pc:sldMk cId="3562950825" sldId="306"/>
            <ac:spMk id="9" creationId="{2E858DEC-F232-9CDA-DCC3-AF8EA7D4CCF4}"/>
          </ac:spMkLst>
        </pc:spChg>
        <pc:spChg chg="del mod">
          <ac:chgData name="Margaux DELEPLANQUE" userId="97c2fba5-c197-4b6c-aa94-c5b49af7a6c9" providerId="ADAL" clId="{9F3A8C9A-0B57-4922-8455-6C270C57D577}" dt="2026-06-15T15:44:22.876" v="1757" actId="478"/>
          <ac:spMkLst>
            <pc:docMk/>
            <pc:sldMk cId="3562950825" sldId="306"/>
            <ac:spMk id="10" creationId="{B25D78E0-EEB4-62C4-AD76-53390898A093}"/>
          </ac:spMkLst>
        </pc:spChg>
        <pc:spChg chg="add mod">
          <ac:chgData name="Margaux DELEPLANQUE" userId="97c2fba5-c197-4b6c-aa94-c5b49af7a6c9" providerId="ADAL" clId="{9F3A8C9A-0B57-4922-8455-6C270C57D577}" dt="2026-06-15T15:47:56.135" v="1811" actId="1038"/>
          <ac:spMkLst>
            <pc:docMk/>
            <pc:sldMk cId="3562950825" sldId="306"/>
            <ac:spMk id="11" creationId="{DF68FDBF-33E9-999C-6D10-9CEB312F85D5}"/>
          </ac:spMkLst>
        </pc:spChg>
        <pc:spChg chg="mod">
          <ac:chgData name="Margaux DELEPLANQUE" userId="97c2fba5-c197-4b6c-aa94-c5b49af7a6c9" providerId="ADAL" clId="{9F3A8C9A-0B57-4922-8455-6C270C57D577}" dt="2026-06-15T16:01:10.033" v="2036" actId="113"/>
          <ac:spMkLst>
            <pc:docMk/>
            <pc:sldMk cId="3562950825" sldId="306"/>
            <ac:spMk id="18" creationId="{ABD42B3B-9411-7B6B-7301-57C89DBBFE32}"/>
          </ac:spMkLst>
        </pc:spChg>
        <pc:spChg chg="add mod">
          <ac:chgData name="Margaux DELEPLANQUE" userId="97c2fba5-c197-4b6c-aa94-c5b49af7a6c9" providerId="ADAL" clId="{9F3A8C9A-0B57-4922-8455-6C270C57D577}" dt="2026-06-15T15:47:59.747" v="1812"/>
          <ac:spMkLst>
            <pc:docMk/>
            <pc:sldMk cId="3562950825" sldId="306"/>
            <ac:spMk id="22" creationId="{D32D9061-B87D-6181-28DA-660F56B685D2}"/>
          </ac:spMkLst>
        </pc:spChg>
        <pc:spChg chg="add mod">
          <ac:chgData name="Margaux DELEPLANQUE" userId="97c2fba5-c197-4b6c-aa94-c5b49af7a6c9" providerId="ADAL" clId="{9F3A8C9A-0B57-4922-8455-6C270C57D577}" dt="2026-06-15T15:48:41.747" v="1861" actId="1076"/>
          <ac:spMkLst>
            <pc:docMk/>
            <pc:sldMk cId="3562950825" sldId="306"/>
            <ac:spMk id="24" creationId="{774F9EF3-61BE-7EC0-9D7C-C6EADD58160D}"/>
          </ac:spMkLst>
        </pc:spChg>
        <pc:spChg chg="add mod">
          <ac:chgData name="Margaux DELEPLANQUE" userId="97c2fba5-c197-4b6c-aa94-c5b49af7a6c9" providerId="ADAL" clId="{9F3A8C9A-0B57-4922-8455-6C270C57D577}" dt="2026-06-15T15:49:09.050" v="1909" actId="20577"/>
          <ac:spMkLst>
            <pc:docMk/>
            <pc:sldMk cId="3562950825" sldId="306"/>
            <ac:spMk id="26" creationId="{0F9DB539-41A6-0605-6169-A9831474260F}"/>
          </ac:spMkLst>
        </pc:spChg>
        <pc:spChg chg="add mod ord">
          <ac:chgData name="Margaux DELEPLANQUE" userId="97c2fba5-c197-4b6c-aa94-c5b49af7a6c9" providerId="ADAL" clId="{9F3A8C9A-0B57-4922-8455-6C270C57D577}" dt="2026-06-15T16:02:32.279" v="2050" actId="14100"/>
          <ac:spMkLst>
            <pc:docMk/>
            <pc:sldMk cId="3562950825" sldId="306"/>
            <ac:spMk id="33" creationId="{3892F8B1-4A41-DB0B-BC35-B2AFAF60584E}"/>
          </ac:spMkLst>
        </pc:spChg>
        <pc:picChg chg="add mod">
          <ac:chgData name="Margaux DELEPLANQUE" userId="97c2fba5-c197-4b6c-aa94-c5b49af7a6c9" providerId="ADAL" clId="{9F3A8C9A-0B57-4922-8455-6C270C57D577}" dt="2026-06-15T16:01:13.252" v="2037" actId="208"/>
          <ac:picMkLst>
            <pc:docMk/>
            <pc:sldMk cId="3562950825" sldId="306"/>
            <ac:picMk id="3" creationId="{AE785B38-F94B-04EB-3858-BCE9FF925BF4}"/>
          </ac:picMkLst>
        </pc:picChg>
        <pc:picChg chg="del">
          <ac:chgData name="Margaux DELEPLANQUE" userId="97c2fba5-c197-4b6c-aa94-c5b49af7a6c9" providerId="ADAL" clId="{9F3A8C9A-0B57-4922-8455-6C270C57D577}" dt="2026-06-15T15:43:55.932" v="1749" actId="478"/>
          <ac:picMkLst>
            <pc:docMk/>
            <pc:sldMk cId="3562950825" sldId="306"/>
            <ac:picMk id="12" creationId="{68D80239-0EE7-EC25-FEDB-48D75D67E319}"/>
          </ac:picMkLst>
        </pc:picChg>
        <pc:picChg chg="add del mod">
          <ac:chgData name="Margaux DELEPLANQUE" userId="97c2fba5-c197-4b6c-aa94-c5b49af7a6c9" providerId="ADAL" clId="{9F3A8C9A-0B57-4922-8455-6C270C57D577}" dt="2026-06-15T15:47:11.584" v="1794" actId="478"/>
          <ac:picMkLst>
            <pc:docMk/>
            <pc:sldMk cId="3562950825" sldId="306"/>
            <ac:picMk id="15" creationId="{6BF8EC34-5478-505A-D3C0-362DE211E738}"/>
          </ac:picMkLst>
        </pc:picChg>
        <pc:picChg chg="del">
          <ac:chgData name="Margaux DELEPLANQUE" userId="97c2fba5-c197-4b6c-aa94-c5b49af7a6c9" providerId="ADAL" clId="{9F3A8C9A-0B57-4922-8455-6C270C57D577}" dt="2026-06-15T15:44:21.339" v="1755" actId="478"/>
          <ac:picMkLst>
            <pc:docMk/>
            <pc:sldMk cId="3562950825" sldId="306"/>
            <ac:picMk id="16" creationId="{6FAA4276-A6DD-6666-BDF1-5C9864C0378F}"/>
          </ac:picMkLst>
        </pc:picChg>
        <pc:picChg chg="add del mod">
          <ac:chgData name="Margaux DELEPLANQUE" userId="97c2fba5-c197-4b6c-aa94-c5b49af7a6c9" providerId="ADAL" clId="{9F3A8C9A-0B57-4922-8455-6C270C57D577}" dt="2026-06-15T15:45:54.462" v="1786" actId="478"/>
          <ac:picMkLst>
            <pc:docMk/>
            <pc:sldMk cId="3562950825" sldId="306"/>
            <ac:picMk id="19" creationId="{08535722-7526-6CAB-C77D-8E812FF52E3F}"/>
          </ac:picMkLst>
        </pc:picChg>
        <pc:picChg chg="add mod modCrop">
          <ac:chgData name="Margaux DELEPLANQUE" userId="97c2fba5-c197-4b6c-aa94-c5b49af7a6c9" providerId="ADAL" clId="{9F3A8C9A-0B57-4922-8455-6C270C57D577}" dt="2026-06-15T16:01:53.767" v="2044" actId="732"/>
          <ac:picMkLst>
            <pc:docMk/>
            <pc:sldMk cId="3562950825" sldId="306"/>
            <ac:picMk id="21" creationId="{A7782B50-47EF-307F-8CF4-0F6A27F3CE50}"/>
          </ac:picMkLst>
        </pc:picChg>
        <pc:picChg chg="add mod">
          <ac:chgData name="Margaux DELEPLANQUE" userId="97c2fba5-c197-4b6c-aa94-c5b49af7a6c9" providerId="ADAL" clId="{9F3A8C9A-0B57-4922-8455-6C270C57D577}" dt="2026-06-15T15:47:59.747" v="1812"/>
          <ac:picMkLst>
            <pc:docMk/>
            <pc:sldMk cId="3562950825" sldId="306"/>
            <ac:picMk id="23" creationId="{F4E1AF87-FF30-047E-8A9B-D90BE5BEAB8C}"/>
          </ac:picMkLst>
        </pc:picChg>
        <pc:picChg chg="add del mod">
          <ac:chgData name="Margaux DELEPLANQUE" userId="97c2fba5-c197-4b6c-aa94-c5b49af7a6c9" providerId="ADAL" clId="{9F3A8C9A-0B57-4922-8455-6C270C57D577}" dt="2026-06-15T15:49:39.043" v="1919" actId="478"/>
          <ac:picMkLst>
            <pc:docMk/>
            <pc:sldMk cId="3562950825" sldId="306"/>
            <ac:picMk id="25" creationId="{E22AF298-9964-BEB4-D5E8-3C4F70B28C18}"/>
          </ac:picMkLst>
        </pc:picChg>
        <pc:picChg chg="add del mod">
          <ac:chgData name="Margaux DELEPLANQUE" userId="97c2fba5-c197-4b6c-aa94-c5b49af7a6c9" providerId="ADAL" clId="{9F3A8C9A-0B57-4922-8455-6C270C57D577}" dt="2026-06-15T15:49:16.793" v="1912" actId="478"/>
          <ac:picMkLst>
            <pc:docMk/>
            <pc:sldMk cId="3562950825" sldId="306"/>
            <ac:picMk id="27" creationId="{265AAD79-5BFE-3009-1E07-1B93FC070530}"/>
          </ac:picMkLst>
        </pc:picChg>
        <pc:picChg chg="add mod">
          <ac:chgData name="Margaux DELEPLANQUE" userId="97c2fba5-c197-4b6c-aa94-c5b49af7a6c9" providerId="ADAL" clId="{9F3A8C9A-0B57-4922-8455-6C270C57D577}" dt="2026-06-15T16:01:20.599" v="2040" actId="208"/>
          <ac:picMkLst>
            <pc:docMk/>
            <pc:sldMk cId="3562950825" sldId="306"/>
            <ac:picMk id="29" creationId="{942933B5-48F5-1974-1001-BBFD33EBE1C3}"/>
          </ac:picMkLst>
        </pc:picChg>
        <pc:picChg chg="add mod">
          <ac:chgData name="Margaux DELEPLANQUE" userId="97c2fba5-c197-4b6c-aa94-c5b49af7a6c9" providerId="ADAL" clId="{9F3A8C9A-0B57-4922-8455-6C270C57D577}" dt="2026-06-15T16:01:18.233" v="2039" actId="208"/>
          <ac:picMkLst>
            <pc:docMk/>
            <pc:sldMk cId="3562950825" sldId="306"/>
            <ac:picMk id="31" creationId="{CA42E003-089C-CB16-8431-6856DF644E8E}"/>
          </ac:picMkLst>
        </pc:picChg>
        <pc:picChg chg="add mod ord">
          <ac:chgData name="Margaux DELEPLANQUE" userId="97c2fba5-c197-4b6c-aa94-c5b49af7a6c9" providerId="ADAL" clId="{9F3A8C9A-0B57-4922-8455-6C270C57D577}" dt="2026-06-15T16:00:54.804" v="2031" actId="170"/>
          <ac:picMkLst>
            <pc:docMk/>
            <pc:sldMk cId="3562950825" sldId="306"/>
            <ac:picMk id="32" creationId="{777FB83F-6479-80CD-7793-433B86C03E79}"/>
          </ac:picMkLst>
        </pc:picChg>
      </pc:sldChg>
      <pc:sldMasterChg chg="modSldLayout">
        <pc:chgData name="Margaux DELEPLANQUE" userId="97c2fba5-c197-4b6c-aa94-c5b49af7a6c9" providerId="ADAL" clId="{9F3A8C9A-0B57-4922-8455-6C270C57D577}" dt="2026-06-15T10:32:11.877" v="26"/>
        <pc:sldMasterMkLst>
          <pc:docMk/>
          <pc:sldMasterMk cId="0" sldId="2147483648"/>
        </pc:sldMasterMkLst>
        <pc:sldLayoutChg chg="setBg">
          <pc:chgData name="Margaux DELEPLANQUE" userId="97c2fba5-c197-4b6c-aa94-c5b49af7a6c9" providerId="ADAL" clId="{9F3A8C9A-0B57-4922-8455-6C270C57D577}" dt="2026-06-15T10:32:11.877" v="26"/>
          <pc:sldLayoutMkLst>
            <pc:docMk/>
            <pc:sldMasterMk cId="0" sldId="2147483648"/>
            <pc:sldLayoutMk cId="0" sldId="214748366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02448-CB45-244F-8DD2-FBBF6FCFB7BA}" type="datetimeFigureOut">
              <a:rPr lang="fr-FR" smtClean="0"/>
              <a:t>15/06/2026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CABFE-4660-1B43-9342-D712D4F65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817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0D2AA-74A7-DE4A-8FE2-7DAD5A5AF394}" type="datetime1">
              <a:rPr lang="fr-FR" smtClean="0"/>
              <a:t>15/06/2026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94000" y="1897000"/>
            <a:ext cx="3556000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9677" y="2123313"/>
            <a:ext cx="6318250" cy="207749"/>
          </a:xfrm>
        </p:spPr>
        <p:txBody>
          <a:bodyPr lIns="0" tIns="0" rIns="0" bIns="0"/>
          <a:lstStyle>
            <a:lvl1pPr>
              <a:defRPr sz="13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D9258-66D1-EC44-AC62-8C5C68A29A71}" type="datetime1">
              <a:rPr lang="fr-FR" smtClean="0"/>
              <a:t>15/06/2026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94000" y="1897000"/>
            <a:ext cx="3556000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FFCDD-5C10-5544-924C-BE3522E5AD05}" type="datetime1">
              <a:rPr lang="fr-FR" smtClean="0"/>
              <a:t>15/06/2026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94000" y="1897000"/>
            <a:ext cx="3556000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EBC8F-0786-9243-A10B-4E49E14E7AF6}" type="datetime1">
              <a:rPr lang="fr-FR" smtClean="0"/>
              <a:t>15/06/2026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E8375-3F22-3A43-A569-E3F34C3CBC7B}" type="datetime1">
              <a:rPr lang="fr-FR" smtClean="0"/>
              <a:t>15/06/2026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9"/>
                </a:lnTo>
                <a:lnTo>
                  <a:pt x="9144000" y="6857999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94000" y="1897000"/>
            <a:ext cx="35560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9677" y="2123313"/>
            <a:ext cx="631825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6AED4-94E9-2C4D-A618-D76DF5190C99}" type="datetime1">
              <a:rPr lang="fr-FR" smtClean="0"/>
              <a:t>15/06/2026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6EC9F-7F0E-E9B8-3120-CD2629493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25F99E8-71F7-11E0-23DE-1E8DE2E49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34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A8EE2-884C-9F85-998D-4B45A92FA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9FFA6A-8404-6974-7187-5004ADF003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2A5053F-3F8B-C004-C9DC-FCFD108E3A5B}"/>
              </a:ext>
            </a:extLst>
          </p:cNvPr>
          <p:cNvSpPr/>
          <p:nvPr/>
        </p:nvSpPr>
        <p:spPr>
          <a:xfrm>
            <a:off x="1171064" y="5010152"/>
            <a:ext cx="5501163" cy="0"/>
          </a:xfrm>
          <a:custGeom>
            <a:avLst/>
            <a:gdLst/>
            <a:ahLst/>
            <a:cxnLst/>
            <a:rect l="l" t="t" r="r" b="b"/>
            <a:pathLst>
              <a:path w="7334884">
                <a:moveTo>
                  <a:pt x="0" y="0"/>
                </a:moveTo>
                <a:lnTo>
                  <a:pt x="7334591" y="1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B9CD2CF-39B0-CE5F-3A60-56E9B81FD5DF}"/>
              </a:ext>
            </a:extLst>
          </p:cNvPr>
          <p:cNvSpPr/>
          <p:nvPr/>
        </p:nvSpPr>
        <p:spPr>
          <a:xfrm>
            <a:off x="304800" y="438147"/>
            <a:ext cx="3657600" cy="3429003"/>
          </a:xfrm>
          <a:prstGeom prst="roundRect">
            <a:avLst/>
          </a:prstGeom>
          <a:solidFill>
            <a:srgbClr val="27AEDB">
              <a:alpha val="50196"/>
            </a:srgbClr>
          </a:solidFill>
          <a:ln w="12700">
            <a:solidFill>
              <a:srgbClr val="0000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E6519C5-20AF-2FBA-CB87-D8525B85403D}"/>
              </a:ext>
            </a:extLst>
          </p:cNvPr>
          <p:cNvSpPr txBox="1"/>
          <p:nvPr/>
        </p:nvSpPr>
        <p:spPr>
          <a:xfrm>
            <a:off x="609600" y="1007803"/>
            <a:ext cx="484371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95914">
              <a:spcBef>
                <a:spcPts val="1200"/>
              </a:spcBef>
            </a:pPr>
            <a:r>
              <a:rPr lang="fr-FR" sz="12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Société 100 % dématérialisée ou presque (attention illectronisme),</a:t>
            </a:r>
          </a:p>
          <a:p>
            <a:pPr marR="1595914">
              <a:spcBef>
                <a:spcPts val="1200"/>
              </a:spcBef>
            </a:pPr>
            <a:r>
              <a:rPr lang="fr-FR" sz="12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 présente dans la majorité des actes courants, </a:t>
            </a:r>
          </a:p>
          <a:p>
            <a:pPr marR="1595914" algn="l">
              <a:spcBef>
                <a:spcPts val="1200"/>
              </a:spcBef>
            </a:pPr>
            <a:r>
              <a:rPr lang="fr-FR" sz="1200" spc="86" dirty="0" err="1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Deepfakes</a:t>
            </a:r>
            <a:r>
              <a:rPr lang="fr-FR" sz="12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faux documents, usurpations : le faux devient crédible,</a:t>
            </a:r>
          </a:p>
          <a:p>
            <a:pPr marR="1595914">
              <a:spcBef>
                <a:spcPts val="1200"/>
              </a:spcBef>
            </a:pPr>
            <a:r>
              <a:rPr lang="fr-FR" sz="12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Données patrimoniales = actifs sensibles,</a:t>
            </a:r>
          </a:p>
          <a:p>
            <a:pPr marR="1595914">
              <a:spcBef>
                <a:spcPts val="1200"/>
              </a:spcBef>
            </a:pPr>
            <a:r>
              <a:rPr lang="fr-FR" sz="12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Explosion de la cybercriminalité … (idem déclaration </a:t>
            </a:r>
            <a:r>
              <a:rPr lang="fr-FR" sz="1200" spc="86" dirty="0" err="1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tracfin</a:t>
            </a:r>
            <a:r>
              <a:rPr lang="fr-FR" sz="12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75E75096-DA64-C76E-D706-BE0DB82BFFF1}"/>
              </a:ext>
            </a:extLst>
          </p:cNvPr>
          <p:cNvSpPr txBox="1"/>
          <p:nvPr/>
        </p:nvSpPr>
        <p:spPr>
          <a:xfrm>
            <a:off x="1104900" y="603949"/>
            <a:ext cx="2133600" cy="255839"/>
          </a:xfrm>
          <a:prstGeom prst="rect">
            <a:avLst/>
          </a:prstGeom>
          <a:solidFill>
            <a:srgbClr val="00006E"/>
          </a:solidFill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fr-FR" sz="1600" b="1" spc="-8" dirty="0">
                <a:solidFill>
                  <a:schemeClr val="bg1"/>
                </a:solidFill>
                <a:latin typeface="Arial"/>
                <a:cs typeface="Arial"/>
              </a:rPr>
              <a:t>ANTICIPATION 2040</a:t>
            </a:r>
            <a:endParaRPr lang="fr-FR" sz="1600" spc="-8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D9EE9552-34F9-D15B-B8A9-EA55FC08EA05}"/>
              </a:ext>
            </a:extLst>
          </p:cNvPr>
          <p:cNvSpPr/>
          <p:nvPr/>
        </p:nvSpPr>
        <p:spPr>
          <a:xfrm>
            <a:off x="4260694" y="438152"/>
            <a:ext cx="4486431" cy="4343398"/>
          </a:xfrm>
          <a:prstGeom prst="roundRect">
            <a:avLst/>
          </a:prstGeom>
          <a:solidFill>
            <a:srgbClr val="27AEDB">
              <a:alpha val="50196"/>
            </a:srgbClr>
          </a:solidFill>
          <a:ln w="12700">
            <a:solidFill>
              <a:srgbClr val="0000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5BA944F-AADF-9869-379A-3001FCAEB5BC}"/>
              </a:ext>
            </a:extLst>
          </p:cNvPr>
          <p:cNvSpPr txBox="1"/>
          <p:nvPr/>
        </p:nvSpPr>
        <p:spPr>
          <a:xfrm>
            <a:off x="4648200" y="1016498"/>
            <a:ext cx="54102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95914">
              <a:spcBef>
                <a:spcPts val="600"/>
              </a:spcBef>
            </a:pPr>
            <a:r>
              <a:rPr lang="fr-FR" sz="12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notaire acteur à la bataille du vrai, </a:t>
            </a:r>
          </a:p>
          <a:p>
            <a:pPr marR="1595914">
              <a:spcBef>
                <a:spcPts val="600"/>
              </a:spcBef>
            </a:pPr>
            <a:r>
              <a:rPr lang="fr-FR" sz="12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signature à la preuve complète,</a:t>
            </a:r>
          </a:p>
          <a:p>
            <a:pPr marR="1595914">
              <a:spcBef>
                <a:spcPts val="600"/>
              </a:spcBef>
            </a:pPr>
            <a:r>
              <a:rPr lang="fr-FR" sz="12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Identité +  consentement + intégrité + conservation,</a:t>
            </a:r>
          </a:p>
          <a:p>
            <a:pPr marR="1595914">
              <a:spcBef>
                <a:spcPts val="600"/>
              </a:spcBef>
            </a:pPr>
            <a:r>
              <a:rPr lang="fr-FR" sz="12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Continuité d’activité en cas de cyberattaque, </a:t>
            </a:r>
          </a:p>
          <a:p>
            <a:pPr marR="1595914">
              <a:spcBef>
                <a:spcPts val="600"/>
              </a:spcBef>
            </a:pPr>
            <a:r>
              <a:rPr lang="fr-FR" sz="12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 oui, mais souveraine, explicable, contrôlée  </a:t>
            </a:r>
          </a:p>
          <a:p>
            <a:pPr marR="1595914">
              <a:spcBef>
                <a:spcPts val="600"/>
              </a:spcBef>
            </a:pPr>
            <a:r>
              <a:rPr lang="fr-FR" sz="12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LCBFT intégrée à la chaîne de confiance </a:t>
            </a:r>
          </a:p>
          <a:p>
            <a:pPr marR="1595914">
              <a:spcBef>
                <a:spcPts val="600"/>
              </a:spcBef>
            </a:pPr>
            <a:endParaRPr lang="fr-FR" sz="400" b="1" spc="86" dirty="0">
              <a:solidFill>
                <a:srgbClr val="00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95914">
              <a:spcBef>
                <a:spcPts val="600"/>
              </a:spcBef>
            </a:pPr>
            <a:endParaRPr lang="fr-FR" sz="400" b="1" spc="86" dirty="0">
              <a:solidFill>
                <a:srgbClr val="00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95914">
              <a:spcBef>
                <a:spcPts val="600"/>
              </a:spcBef>
            </a:pPr>
            <a:endParaRPr lang="fr-FR" sz="1600" b="1" spc="86" dirty="0">
              <a:solidFill>
                <a:srgbClr val="00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95914">
              <a:spcBef>
                <a:spcPts val="600"/>
              </a:spcBef>
            </a:pPr>
            <a:r>
              <a:rPr lang="fr-FR" sz="12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 de l’acte authentique </a:t>
            </a:r>
          </a:p>
          <a:p>
            <a:pPr marR="1595914">
              <a:spcBef>
                <a:spcPts val="600"/>
              </a:spcBef>
            </a:pPr>
            <a:r>
              <a:rPr lang="fr-FR" sz="12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Outil souverain de certification et preuve numérique </a:t>
            </a:r>
          </a:p>
          <a:p>
            <a:pPr marR="1595914">
              <a:spcBef>
                <a:spcPts val="600"/>
              </a:spcBef>
            </a:pPr>
            <a:r>
              <a:rPr lang="fr-FR" sz="12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«</a:t>
            </a:r>
            <a:r>
              <a:rPr lang="fr-FR" sz="1200" spc="86" dirty="0" err="1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Cyberoffices</a:t>
            </a:r>
            <a:r>
              <a:rPr lang="fr-FR" sz="12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+ coffre-fort patrimonial </a:t>
            </a:r>
          </a:p>
          <a:p>
            <a:pPr marR="1595914">
              <a:spcBef>
                <a:spcPts val="600"/>
              </a:spcBef>
            </a:pPr>
            <a:r>
              <a:rPr lang="fr-FR" sz="12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 notariale souveraine</a:t>
            </a: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B1583EDB-4D76-B197-21AB-DEFE69EECEDD}"/>
              </a:ext>
            </a:extLst>
          </p:cNvPr>
          <p:cNvSpPr txBox="1"/>
          <p:nvPr/>
        </p:nvSpPr>
        <p:spPr>
          <a:xfrm>
            <a:off x="5453318" y="590552"/>
            <a:ext cx="2133600" cy="255839"/>
          </a:xfrm>
          <a:prstGeom prst="rect">
            <a:avLst/>
          </a:prstGeom>
          <a:solidFill>
            <a:srgbClr val="00006E"/>
          </a:solidFill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fr-FR" sz="1600" b="1" spc="-8" dirty="0">
                <a:solidFill>
                  <a:schemeClr val="bg1"/>
                </a:solidFill>
                <a:latin typeface="Arial"/>
                <a:cs typeface="Arial"/>
              </a:rPr>
              <a:t>ENJEUX</a:t>
            </a:r>
            <a:endParaRPr lang="fr-FR" sz="1600" spc="-8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C2322D-97E8-7EC7-4143-9A516658C36D}"/>
              </a:ext>
            </a:extLst>
          </p:cNvPr>
          <p:cNvSpPr/>
          <p:nvPr/>
        </p:nvSpPr>
        <p:spPr>
          <a:xfrm>
            <a:off x="-1" y="104775"/>
            <a:ext cx="5715001" cy="228600"/>
          </a:xfrm>
          <a:prstGeom prst="rect">
            <a:avLst/>
          </a:prstGeom>
          <a:solidFill>
            <a:srgbClr val="000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6166AA0-7B21-4259-1A0A-B67A02C33FFE}"/>
              </a:ext>
            </a:extLst>
          </p:cNvPr>
          <p:cNvSpPr txBox="1"/>
          <p:nvPr/>
        </p:nvSpPr>
        <p:spPr>
          <a:xfrm>
            <a:off x="-368" y="115729"/>
            <a:ext cx="53343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  <a:latin typeface="Antenna Medium" panose="02000603000000020004" pitchFamily="50" charset="0"/>
              </a:rPr>
              <a:t>Faire du notariat du Grand Paris un tiers de confiance souverain à l’ère du faux</a:t>
            </a:r>
          </a:p>
        </p:txBody>
      </p:sp>
      <p:pic>
        <p:nvPicPr>
          <p:cNvPr id="12" name="Graphique 11" descr="Flèche : courbe légère avec un remplissage uni">
            <a:extLst>
              <a:ext uri="{FF2B5EF4-FFF2-40B4-BE49-F238E27FC236}">
                <a16:creationId xmlns:a16="http://schemas.microsoft.com/office/drawing/2014/main" id="{3FE99EDC-FBAC-87A1-CC66-364812787A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6875" y="1047750"/>
            <a:ext cx="251730" cy="251730"/>
          </a:xfrm>
          <a:prstGeom prst="rect">
            <a:avLst/>
          </a:prstGeom>
        </p:spPr>
      </p:pic>
      <p:sp>
        <p:nvSpPr>
          <p:cNvPr id="13" name="object 3">
            <a:extLst>
              <a:ext uri="{FF2B5EF4-FFF2-40B4-BE49-F238E27FC236}">
                <a16:creationId xmlns:a16="http://schemas.microsoft.com/office/drawing/2014/main" id="{3A2FA6F1-F7AE-A214-A149-455363076B77}"/>
              </a:ext>
            </a:extLst>
          </p:cNvPr>
          <p:cNvSpPr txBox="1"/>
          <p:nvPr/>
        </p:nvSpPr>
        <p:spPr>
          <a:xfrm>
            <a:off x="5453318" y="2926724"/>
            <a:ext cx="2133600" cy="255839"/>
          </a:xfrm>
          <a:prstGeom prst="rect">
            <a:avLst/>
          </a:prstGeom>
          <a:solidFill>
            <a:srgbClr val="00006E"/>
          </a:solidFill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fr-FR" sz="1600" b="1" spc="-8" dirty="0">
                <a:solidFill>
                  <a:schemeClr val="bg1"/>
                </a:solidFill>
                <a:latin typeface="Arial"/>
                <a:cs typeface="Arial"/>
              </a:rPr>
              <a:t>CHANTIERS</a:t>
            </a:r>
            <a:endParaRPr lang="fr-FR" sz="1600" spc="-8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4" name="Graphique 13" descr="Flèche : courbe légère avec un remplissage uni">
            <a:extLst>
              <a:ext uri="{FF2B5EF4-FFF2-40B4-BE49-F238E27FC236}">
                <a16:creationId xmlns:a16="http://schemas.microsoft.com/office/drawing/2014/main" id="{2CB57B80-C6F1-2936-175F-9CD6EB3FD3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6875" y="1600258"/>
            <a:ext cx="251730" cy="251730"/>
          </a:xfrm>
          <a:prstGeom prst="rect">
            <a:avLst/>
          </a:prstGeom>
        </p:spPr>
      </p:pic>
      <p:pic>
        <p:nvPicPr>
          <p:cNvPr id="15" name="Graphique 14" descr="Flèche : courbe légère avec un remplissage uni">
            <a:extLst>
              <a:ext uri="{FF2B5EF4-FFF2-40B4-BE49-F238E27FC236}">
                <a16:creationId xmlns:a16="http://schemas.microsoft.com/office/drawing/2014/main" id="{1F00A6F4-C612-6F3D-8FEF-415231A2B1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6875" y="2115282"/>
            <a:ext cx="251730" cy="251730"/>
          </a:xfrm>
          <a:prstGeom prst="rect">
            <a:avLst/>
          </a:prstGeom>
        </p:spPr>
      </p:pic>
      <p:pic>
        <p:nvPicPr>
          <p:cNvPr id="16" name="Graphique 15" descr="Flèche : courbe légère avec un remplissage uni">
            <a:extLst>
              <a:ext uri="{FF2B5EF4-FFF2-40B4-BE49-F238E27FC236}">
                <a16:creationId xmlns:a16="http://schemas.microsoft.com/office/drawing/2014/main" id="{BC105608-B9CE-2174-3FB5-6656A6FF04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6875" y="2624089"/>
            <a:ext cx="251730" cy="251730"/>
          </a:xfrm>
          <a:prstGeom prst="rect">
            <a:avLst/>
          </a:prstGeom>
        </p:spPr>
      </p:pic>
      <p:pic>
        <p:nvPicPr>
          <p:cNvPr id="20" name="Graphique 19" descr="Flèche : courbe légère avec un remplissage uni">
            <a:extLst>
              <a:ext uri="{FF2B5EF4-FFF2-40B4-BE49-F238E27FC236}">
                <a16:creationId xmlns:a16="http://schemas.microsoft.com/office/drawing/2014/main" id="{72939DF0-7275-DEE5-8C99-10A0EE7CC1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2009" y="3132896"/>
            <a:ext cx="251730" cy="251730"/>
          </a:xfrm>
          <a:prstGeom prst="rect">
            <a:avLst/>
          </a:prstGeom>
        </p:spPr>
      </p:pic>
      <p:pic>
        <p:nvPicPr>
          <p:cNvPr id="21" name="Graphique 20" descr="Flèche : courbe légère avec un remplissage uni">
            <a:extLst>
              <a:ext uri="{FF2B5EF4-FFF2-40B4-BE49-F238E27FC236}">
                <a16:creationId xmlns:a16="http://schemas.microsoft.com/office/drawing/2014/main" id="{E89AA292-7AE7-DB12-5484-2DB096359F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402118" y="1016498"/>
            <a:ext cx="251730" cy="251730"/>
          </a:xfrm>
          <a:prstGeom prst="rect">
            <a:avLst/>
          </a:prstGeom>
        </p:spPr>
      </p:pic>
      <p:pic>
        <p:nvPicPr>
          <p:cNvPr id="22" name="Graphique 21" descr="Flèche : courbe légère avec un remplissage uni">
            <a:extLst>
              <a:ext uri="{FF2B5EF4-FFF2-40B4-BE49-F238E27FC236}">
                <a16:creationId xmlns:a16="http://schemas.microsoft.com/office/drawing/2014/main" id="{B0767C56-53C3-615E-2342-D87E3C4D11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402118" y="1306814"/>
            <a:ext cx="251730" cy="251730"/>
          </a:xfrm>
          <a:prstGeom prst="rect">
            <a:avLst/>
          </a:prstGeom>
        </p:spPr>
      </p:pic>
      <p:pic>
        <p:nvPicPr>
          <p:cNvPr id="23" name="Graphique 22" descr="Flèche : courbe légère avec un remplissage uni">
            <a:extLst>
              <a:ext uri="{FF2B5EF4-FFF2-40B4-BE49-F238E27FC236}">
                <a16:creationId xmlns:a16="http://schemas.microsoft.com/office/drawing/2014/main" id="{57E3BAEF-1896-C027-99D3-39150DD06E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402118" y="1566750"/>
            <a:ext cx="251730" cy="251730"/>
          </a:xfrm>
          <a:prstGeom prst="rect">
            <a:avLst/>
          </a:prstGeom>
        </p:spPr>
      </p:pic>
      <p:pic>
        <p:nvPicPr>
          <p:cNvPr id="24" name="Graphique 23" descr="Flèche : courbe légère avec un remplissage uni">
            <a:extLst>
              <a:ext uri="{FF2B5EF4-FFF2-40B4-BE49-F238E27FC236}">
                <a16:creationId xmlns:a16="http://schemas.microsoft.com/office/drawing/2014/main" id="{F8B277D9-069F-F5DE-58BD-34E7E88547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402118" y="2005495"/>
            <a:ext cx="251730" cy="251730"/>
          </a:xfrm>
          <a:prstGeom prst="rect">
            <a:avLst/>
          </a:prstGeom>
        </p:spPr>
      </p:pic>
      <p:pic>
        <p:nvPicPr>
          <p:cNvPr id="25" name="Graphique 24" descr="Flèche : courbe légère avec un remplissage uni">
            <a:extLst>
              <a:ext uri="{FF2B5EF4-FFF2-40B4-BE49-F238E27FC236}">
                <a16:creationId xmlns:a16="http://schemas.microsoft.com/office/drawing/2014/main" id="{18DE8576-A983-97AB-FA3C-24574B1473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402118" y="2273626"/>
            <a:ext cx="251730" cy="251730"/>
          </a:xfrm>
          <a:prstGeom prst="rect">
            <a:avLst/>
          </a:prstGeom>
        </p:spPr>
      </p:pic>
      <p:pic>
        <p:nvPicPr>
          <p:cNvPr id="26" name="Graphique 25" descr="Flèche : courbe légère avec un remplissage uni">
            <a:extLst>
              <a:ext uri="{FF2B5EF4-FFF2-40B4-BE49-F238E27FC236}">
                <a16:creationId xmlns:a16="http://schemas.microsoft.com/office/drawing/2014/main" id="{EA4375D3-44ED-EE37-1742-FE9E4FCA8F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402118" y="2515535"/>
            <a:ext cx="251730" cy="251730"/>
          </a:xfrm>
          <a:prstGeom prst="rect">
            <a:avLst/>
          </a:prstGeom>
        </p:spPr>
      </p:pic>
      <p:pic>
        <p:nvPicPr>
          <p:cNvPr id="27" name="Graphique 26" descr="Flèche : courbe légère avec un remplissage uni">
            <a:extLst>
              <a:ext uri="{FF2B5EF4-FFF2-40B4-BE49-F238E27FC236}">
                <a16:creationId xmlns:a16="http://schemas.microsoft.com/office/drawing/2014/main" id="{1EEE3E38-C758-DF29-1E81-C3194A6852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396286" y="3375858"/>
            <a:ext cx="251730" cy="251730"/>
          </a:xfrm>
          <a:prstGeom prst="rect">
            <a:avLst/>
          </a:prstGeom>
        </p:spPr>
      </p:pic>
      <p:pic>
        <p:nvPicPr>
          <p:cNvPr id="28" name="Graphique 27" descr="Flèche : courbe légère avec un remplissage uni">
            <a:extLst>
              <a:ext uri="{FF2B5EF4-FFF2-40B4-BE49-F238E27FC236}">
                <a16:creationId xmlns:a16="http://schemas.microsoft.com/office/drawing/2014/main" id="{D453D873-4A07-28DE-CC7F-EF442C16CE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396286" y="3633024"/>
            <a:ext cx="251730" cy="251730"/>
          </a:xfrm>
          <a:prstGeom prst="rect">
            <a:avLst/>
          </a:prstGeom>
        </p:spPr>
      </p:pic>
      <p:pic>
        <p:nvPicPr>
          <p:cNvPr id="29" name="Graphique 28" descr="Flèche : courbe légère avec un remplissage uni">
            <a:extLst>
              <a:ext uri="{FF2B5EF4-FFF2-40B4-BE49-F238E27FC236}">
                <a16:creationId xmlns:a16="http://schemas.microsoft.com/office/drawing/2014/main" id="{7493C08A-5EE4-B4FE-4E9A-AC36D4CD43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396286" y="4067075"/>
            <a:ext cx="251730" cy="251730"/>
          </a:xfrm>
          <a:prstGeom prst="rect">
            <a:avLst/>
          </a:prstGeom>
        </p:spPr>
      </p:pic>
      <p:pic>
        <p:nvPicPr>
          <p:cNvPr id="30" name="Graphique 29" descr="Flèche : courbe légère avec un remplissage uni">
            <a:extLst>
              <a:ext uri="{FF2B5EF4-FFF2-40B4-BE49-F238E27FC236}">
                <a16:creationId xmlns:a16="http://schemas.microsoft.com/office/drawing/2014/main" id="{DB47B5B7-FD02-2CDC-6E1D-182B55D6AC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419600" y="4324350"/>
            <a:ext cx="251730" cy="25173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25361C2-C9A2-B69B-E61D-7CBCA6821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0199"/>
            <a:ext cx="9144000" cy="33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0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9E0B2-8BDA-E9F6-EAD3-B4805F22F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9DBDB2D-E6F6-FB62-BA8A-5C9B4BE66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66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9B476-0B74-A6A5-760B-C51364993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B7B6084-233D-DE41-3179-23355A1E9C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A7E44AF-E2C3-C21F-8FDC-1D2FF88F3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0199"/>
            <a:ext cx="9144000" cy="334255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171BC5F6-92C7-C651-5E85-5E19B3C8351F}"/>
              </a:ext>
            </a:extLst>
          </p:cNvPr>
          <p:cNvSpPr/>
          <p:nvPr/>
        </p:nvSpPr>
        <p:spPr>
          <a:xfrm>
            <a:off x="1171064" y="4857750"/>
            <a:ext cx="5501163" cy="0"/>
          </a:xfrm>
          <a:custGeom>
            <a:avLst/>
            <a:gdLst/>
            <a:ahLst/>
            <a:cxnLst/>
            <a:rect l="l" t="t" r="r" b="b"/>
            <a:pathLst>
              <a:path w="7334884">
                <a:moveTo>
                  <a:pt x="0" y="0"/>
                </a:moveTo>
                <a:lnTo>
                  <a:pt x="7334591" y="1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6295C17-CF82-96CC-9E09-99667A0021AD}"/>
              </a:ext>
            </a:extLst>
          </p:cNvPr>
          <p:cNvSpPr txBox="1"/>
          <p:nvPr/>
        </p:nvSpPr>
        <p:spPr>
          <a:xfrm>
            <a:off x="1197645" y="4922844"/>
            <a:ext cx="467148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l">
              <a:spcBef>
                <a:spcPts val="75"/>
              </a:spcBef>
            </a:pPr>
            <a:endParaRPr sz="9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73371D2-22B1-5936-F8D1-0F356AB2B298}"/>
              </a:ext>
            </a:extLst>
          </p:cNvPr>
          <p:cNvSpPr/>
          <p:nvPr/>
        </p:nvSpPr>
        <p:spPr>
          <a:xfrm>
            <a:off x="381000" y="443598"/>
            <a:ext cx="3581400" cy="3742798"/>
          </a:xfrm>
          <a:prstGeom prst="roundRect">
            <a:avLst/>
          </a:prstGeom>
          <a:solidFill>
            <a:srgbClr val="27AEDB">
              <a:alpha val="50196"/>
            </a:srgbClr>
          </a:solidFill>
          <a:ln w="12700">
            <a:solidFill>
              <a:srgbClr val="0000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46E434-D151-1C2C-1801-89D834B7907E}"/>
              </a:ext>
            </a:extLst>
          </p:cNvPr>
          <p:cNvSpPr txBox="1"/>
          <p:nvPr/>
        </p:nvSpPr>
        <p:spPr>
          <a:xfrm>
            <a:off x="762000" y="944256"/>
            <a:ext cx="5029200" cy="3031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+ 75% de 80 ans et + d’ici 2040,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Grande transmission,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Dépendance; mise sous </a:t>
            </a:r>
            <a:b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 (X2),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Internationalisation (vers 25 à 30% </a:t>
            </a:r>
            <a:b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actes avec extranéité),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Patrimoines hybrides  &amp; actifs numériques,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Nouvelles familles » arrivent au </a:t>
            </a:r>
            <a:b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 âge,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Génération sandwich et aidants,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de successions « complexes ».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174091CD-6AB2-A0DF-5F28-68BDE9066C77}"/>
              </a:ext>
            </a:extLst>
          </p:cNvPr>
          <p:cNvSpPr txBox="1"/>
          <p:nvPr/>
        </p:nvSpPr>
        <p:spPr>
          <a:xfrm>
            <a:off x="1143000" y="609267"/>
            <a:ext cx="2133600" cy="255839"/>
          </a:xfrm>
          <a:prstGeom prst="rect">
            <a:avLst/>
          </a:prstGeom>
          <a:solidFill>
            <a:srgbClr val="00006E"/>
          </a:solidFill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fr-FR" sz="1600" b="1" spc="-8" dirty="0">
                <a:solidFill>
                  <a:schemeClr val="bg1"/>
                </a:solidFill>
                <a:latin typeface="Arial"/>
                <a:cs typeface="Arial"/>
              </a:rPr>
              <a:t>ANTICIPATION 2040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977FB8DA-55A9-F088-3FEB-45AE7BB375CD}"/>
              </a:ext>
            </a:extLst>
          </p:cNvPr>
          <p:cNvSpPr/>
          <p:nvPr/>
        </p:nvSpPr>
        <p:spPr>
          <a:xfrm>
            <a:off x="4277236" y="443597"/>
            <a:ext cx="4485764" cy="4403197"/>
          </a:xfrm>
          <a:prstGeom prst="roundRect">
            <a:avLst/>
          </a:prstGeom>
          <a:solidFill>
            <a:srgbClr val="27AEDB">
              <a:alpha val="50196"/>
            </a:srgbClr>
          </a:solidFill>
          <a:ln w="12700">
            <a:solidFill>
              <a:srgbClr val="0000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0DBDB0A-5703-D6C8-2547-387EA74FFE5A}"/>
              </a:ext>
            </a:extLst>
          </p:cNvPr>
          <p:cNvSpPr txBox="1"/>
          <p:nvPr/>
        </p:nvSpPr>
        <p:spPr>
          <a:xfrm>
            <a:off x="4572000" y="957104"/>
            <a:ext cx="640080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l’acte ponctuel au parcours de vie,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 de toutes les vulnérabilités (personnes </a:t>
            </a:r>
            <a:b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isolées, majeurs protégés, héritiers vulnérables, </a:t>
            </a:r>
            <a:b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proches aidants, enfants issus de plusieurs unions </a:t>
            </a:r>
            <a:b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PMA…, beaux-parents etc…),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au droit des citoyens,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Prévention des conflits (risque croissant),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Maîtrise des patrimoines numériques.</a:t>
            </a:r>
          </a:p>
          <a:p>
            <a:pPr marR="1595914">
              <a:spcBef>
                <a:spcPts val="1200"/>
              </a:spcBef>
            </a:pPr>
            <a:endParaRPr lang="fr-FR" sz="1100" spc="86" dirty="0">
              <a:solidFill>
                <a:srgbClr val="00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Fiducie et protection,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aux actifs numériques,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Reconnaissance du rôle des aidants familiaux,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Structuration d’une offre de médiation notariale précontentieuse.</a:t>
            </a: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DC1ABD9C-3273-1E27-BA8E-BE941AD40EEC}"/>
              </a:ext>
            </a:extLst>
          </p:cNvPr>
          <p:cNvSpPr txBox="1"/>
          <p:nvPr/>
        </p:nvSpPr>
        <p:spPr>
          <a:xfrm>
            <a:off x="5453318" y="609267"/>
            <a:ext cx="2133600" cy="255839"/>
          </a:xfrm>
          <a:prstGeom prst="rect">
            <a:avLst/>
          </a:prstGeom>
          <a:solidFill>
            <a:srgbClr val="00006E"/>
          </a:solidFill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fr-FR" sz="1600" b="1" spc="-8" dirty="0">
                <a:solidFill>
                  <a:schemeClr val="bg1"/>
                </a:solidFill>
                <a:latin typeface="Arial"/>
                <a:cs typeface="Arial"/>
              </a:rPr>
              <a:t>ENJEUX</a:t>
            </a:r>
            <a:endParaRPr lang="fr-FR" sz="1600" spc="-8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B5F81A-748C-A834-9EEB-4379E19342E0}"/>
              </a:ext>
            </a:extLst>
          </p:cNvPr>
          <p:cNvSpPr/>
          <p:nvPr/>
        </p:nvSpPr>
        <p:spPr>
          <a:xfrm>
            <a:off x="-1" y="104775"/>
            <a:ext cx="5715001" cy="228600"/>
          </a:xfrm>
          <a:prstGeom prst="rect">
            <a:avLst/>
          </a:prstGeom>
          <a:solidFill>
            <a:srgbClr val="000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1CC3ED-C9E9-11D9-B58B-DD3FA6BC40C7}"/>
              </a:ext>
            </a:extLst>
          </p:cNvPr>
          <p:cNvSpPr txBox="1"/>
          <p:nvPr/>
        </p:nvSpPr>
        <p:spPr>
          <a:xfrm>
            <a:off x="-368" y="115729"/>
            <a:ext cx="5562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  <a:latin typeface="Antenna Medium" panose="02000603000000020004" pitchFamily="50" charset="0"/>
              </a:rPr>
              <a:t>Sécuriser les parcours de vie, les familles recomposées et les patrimoines hybrides</a:t>
            </a:r>
          </a:p>
        </p:txBody>
      </p:sp>
      <p:pic>
        <p:nvPicPr>
          <p:cNvPr id="13" name="Graphique 12" descr="Flèche : courbe légère avec un remplissage uni">
            <a:extLst>
              <a:ext uri="{FF2B5EF4-FFF2-40B4-BE49-F238E27FC236}">
                <a16:creationId xmlns:a16="http://schemas.microsoft.com/office/drawing/2014/main" id="{E71DFDAD-1324-8A0A-C107-758E439B58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086" y="957104"/>
            <a:ext cx="251730" cy="251730"/>
          </a:xfrm>
          <a:prstGeom prst="rect">
            <a:avLst/>
          </a:prstGeom>
        </p:spPr>
      </p:pic>
      <p:pic>
        <p:nvPicPr>
          <p:cNvPr id="14" name="Graphique 13" descr="Flèche : courbe légère avec un remplissage uni">
            <a:extLst>
              <a:ext uri="{FF2B5EF4-FFF2-40B4-BE49-F238E27FC236}">
                <a16:creationId xmlns:a16="http://schemas.microsoft.com/office/drawing/2014/main" id="{C105C024-3A03-F5F3-84E4-B4E5BC2AFC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086" y="2081808"/>
            <a:ext cx="251730" cy="251730"/>
          </a:xfrm>
          <a:prstGeom prst="rect">
            <a:avLst/>
          </a:prstGeom>
        </p:spPr>
      </p:pic>
      <p:pic>
        <p:nvPicPr>
          <p:cNvPr id="15" name="Graphique 14" descr="Flèche : courbe légère avec un remplissage uni">
            <a:extLst>
              <a:ext uri="{FF2B5EF4-FFF2-40B4-BE49-F238E27FC236}">
                <a16:creationId xmlns:a16="http://schemas.microsoft.com/office/drawing/2014/main" id="{8DADAA90-FA63-8E98-593C-7E83D87970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260" y="2571750"/>
            <a:ext cx="251730" cy="251730"/>
          </a:xfrm>
          <a:prstGeom prst="rect">
            <a:avLst/>
          </a:prstGeom>
        </p:spPr>
      </p:pic>
      <p:pic>
        <p:nvPicPr>
          <p:cNvPr id="16" name="Graphique 15" descr="Flèche : courbe légère avec un remplissage uni">
            <a:extLst>
              <a:ext uri="{FF2B5EF4-FFF2-40B4-BE49-F238E27FC236}">
                <a16:creationId xmlns:a16="http://schemas.microsoft.com/office/drawing/2014/main" id="{09FDC731-1B7A-6AC4-CDA1-0F752342F1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260" y="2917394"/>
            <a:ext cx="251730" cy="251730"/>
          </a:xfrm>
          <a:prstGeom prst="rect">
            <a:avLst/>
          </a:prstGeom>
        </p:spPr>
      </p:pic>
      <p:pic>
        <p:nvPicPr>
          <p:cNvPr id="20" name="Graphique 19" descr="Flèche : courbe légère avec un remplissage uni">
            <a:extLst>
              <a:ext uri="{FF2B5EF4-FFF2-40B4-BE49-F238E27FC236}">
                <a16:creationId xmlns:a16="http://schemas.microsoft.com/office/drawing/2014/main" id="{0AF73B6A-12AA-B015-3707-37070B1803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3169" y="3393022"/>
            <a:ext cx="251730" cy="251730"/>
          </a:xfrm>
          <a:prstGeom prst="rect">
            <a:avLst/>
          </a:prstGeom>
        </p:spPr>
      </p:pic>
      <p:pic>
        <p:nvPicPr>
          <p:cNvPr id="21" name="Graphique 20" descr="Flèche : courbe légère avec un remplissage uni">
            <a:extLst>
              <a:ext uri="{FF2B5EF4-FFF2-40B4-BE49-F238E27FC236}">
                <a16:creationId xmlns:a16="http://schemas.microsoft.com/office/drawing/2014/main" id="{AA9F7326-4B82-4491-6932-19F22F566F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260" y="3708409"/>
            <a:ext cx="251730" cy="251730"/>
          </a:xfrm>
          <a:prstGeom prst="rect">
            <a:avLst/>
          </a:prstGeom>
        </p:spPr>
      </p:pic>
      <p:pic>
        <p:nvPicPr>
          <p:cNvPr id="22" name="Graphique 21" descr="Flèche : courbe légère avec un remplissage uni">
            <a:extLst>
              <a:ext uri="{FF2B5EF4-FFF2-40B4-BE49-F238E27FC236}">
                <a16:creationId xmlns:a16="http://schemas.microsoft.com/office/drawing/2014/main" id="{A0089DE8-C02F-A3AF-1B56-1A259FD741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086" y="1581150"/>
            <a:ext cx="251730" cy="251730"/>
          </a:xfrm>
          <a:prstGeom prst="rect">
            <a:avLst/>
          </a:prstGeom>
        </p:spPr>
      </p:pic>
      <p:pic>
        <p:nvPicPr>
          <p:cNvPr id="23" name="Graphique 22" descr="Flèche : courbe légère avec un remplissage uni">
            <a:extLst>
              <a:ext uri="{FF2B5EF4-FFF2-40B4-BE49-F238E27FC236}">
                <a16:creationId xmlns:a16="http://schemas.microsoft.com/office/drawing/2014/main" id="{3E044D9D-66F5-E6A2-6A38-EC9C682136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260" y="1287984"/>
            <a:ext cx="251730" cy="251730"/>
          </a:xfrm>
          <a:prstGeom prst="rect">
            <a:avLst/>
          </a:prstGeom>
        </p:spPr>
      </p:pic>
      <p:sp>
        <p:nvSpPr>
          <p:cNvPr id="24" name="object 3">
            <a:extLst>
              <a:ext uri="{FF2B5EF4-FFF2-40B4-BE49-F238E27FC236}">
                <a16:creationId xmlns:a16="http://schemas.microsoft.com/office/drawing/2014/main" id="{A01ED517-6487-03FE-3B93-9CBD1715BDAC}"/>
              </a:ext>
            </a:extLst>
          </p:cNvPr>
          <p:cNvSpPr txBox="1"/>
          <p:nvPr/>
        </p:nvSpPr>
        <p:spPr>
          <a:xfrm>
            <a:off x="5453318" y="3043881"/>
            <a:ext cx="2133600" cy="255839"/>
          </a:xfrm>
          <a:prstGeom prst="rect">
            <a:avLst/>
          </a:prstGeom>
          <a:solidFill>
            <a:srgbClr val="00006E"/>
          </a:solidFill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fr-FR" sz="1600" b="1" spc="-8" dirty="0">
                <a:solidFill>
                  <a:schemeClr val="bg1"/>
                </a:solidFill>
                <a:latin typeface="Arial"/>
                <a:cs typeface="Arial"/>
              </a:rPr>
              <a:t>CHANTIERS</a:t>
            </a:r>
            <a:endParaRPr lang="fr-FR" sz="1600" spc="-8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5" name="Graphique 24" descr="Flèche : courbe légère avec un remplissage uni">
            <a:extLst>
              <a:ext uri="{FF2B5EF4-FFF2-40B4-BE49-F238E27FC236}">
                <a16:creationId xmlns:a16="http://schemas.microsoft.com/office/drawing/2014/main" id="{5114B2D0-4D81-083B-F215-10A0133519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2260" y="957104"/>
            <a:ext cx="251730" cy="251730"/>
          </a:xfrm>
          <a:prstGeom prst="rect">
            <a:avLst/>
          </a:prstGeom>
        </p:spPr>
      </p:pic>
      <p:pic>
        <p:nvPicPr>
          <p:cNvPr id="26" name="Graphique 25" descr="Flèche : courbe légère avec un remplissage uni">
            <a:extLst>
              <a:ext uri="{FF2B5EF4-FFF2-40B4-BE49-F238E27FC236}">
                <a16:creationId xmlns:a16="http://schemas.microsoft.com/office/drawing/2014/main" id="{A5738E8F-11C9-9E74-1E2F-B156135AAA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2260" y="1269201"/>
            <a:ext cx="251730" cy="251730"/>
          </a:xfrm>
          <a:prstGeom prst="rect">
            <a:avLst/>
          </a:prstGeom>
        </p:spPr>
      </p:pic>
      <p:pic>
        <p:nvPicPr>
          <p:cNvPr id="27" name="Graphique 26" descr="Flèche : courbe légère avec un remplissage uni">
            <a:extLst>
              <a:ext uri="{FF2B5EF4-FFF2-40B4-BE49-F238E27FC236}">
                <a16:creationId xmlns:a16="http://schemas.microsoft.com/office/drawing/2014/main" id="{7BF3867B-F41C-57DE-88A9-9B3686B924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2260" y="2103237"/>
            <a:ext cx="251730" cy="251730"/>
          </a:xfrm>
          <a:prstGeom prst="rect">
            <a:avLst/>
          </a:prstGeom>
        </p:spPr>
      </p:pic>
      <p:pic>
        <p:nvPicPr>
          <p:cNvPr id="28" name="Graphique 27" descr="Flèche : courbe légère avec un remplissage uni">
            <a:extLst>
              <a:ext uri="{FF2B5EF4-FFF2-40B4-BE49-F238E27FC236}">
                <a16:creationId xmlns:a16="http://schemas.microsoft.com/office/drawing/2014/main" id="{764F0D28-749F-A0BE-93FC-D7C3896E8F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2260" y="2421342"/>
            <a:ext cx="251730" cy="251730"/>
          </a:xfrm>
          <a:prstGeom prst="rect">
            <a:avLst/>
          </a:prstGeom>
        </p:spPr>
      </p:pic>
      <p:pic>
        <p:nvPicPr>
          <p:cNvPr id="29" name="Graphique 28" descr="Flèche : courbe légère avec un remplissage uni">
            <a:extLst>
              <a:ext uri="{FF2B5EF4-FFF2-40B4-BE49-F238E27FC236}">
                <a16:creationId xmlns:a16="http://schemas.microsoft.com/office/drawing/2014/main" id="{09741241-89B1-6D0C-7E1F-D6C32F0671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2260" y="2749888"/>
            <a:ext cx="251730" cy="251730"/>
          </a:xfrm>
          <a:prstGeom prst="rect">
            <a:avLst/>
          </a:prstGeom>
        </p:spPr>
      </p:pic>
      <p:pic>
        <p:nvPicPr>
          <p:cNvPr id="30" name="Graphique 29" descr="Flèche : courbe légère avec un remplissage uni">
            <a:extLst>
              <a:ext uri="{FF2B5EF4-FFF2-40B4-BE49-F238E27FC236}">
                <a16:creationId xmlns:a16="http://schemas.microsoft.com/office/drawing/2014/main" id="{FACEFCE9-2BBE-C691-335D-A0BFE64695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2260" y="3393022"/>
            <a:ext cx="251730" cy="251730"/>
          </a:xfrm>
          <a:prstGeom prst="rect">
            <a:avLst/>
          </a:prstGeom>
        </p:spPr>
      </p:pic>
      <p:pic>
        <p:nvPicPr>
          <p:cNvPr id="31" name="Graphique 30" descr="Flèche : courbe légère avec un remplissage uni">
            <a:extLst>
              <a:ext uri="{FF2B5EF4-FFF2-40B4-BE49-F238E27FC236}">
                <a16:creationId xmlns:a16="http://schemas.microsoft.com/office/drawing/2014/main" id="{43AA309E-3414-502F-3388-3362B08958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2260" y="3720097"/>
            <a:ext cx="251730" cy="251730"/>
          </a:xfrm>
          <a:prstGeom prst="rect">
            <a:avLst/>
          </a:prstGeom>
        </p:spPr>
      </p:pic>
      <p:pic>
        <p:nvPicPr>
          <p:cNvPr id="32" name="Graphique 31" descr="Flèche : courbe légère avec un remplissage uni">
            <a:extLst>
              <a:ext uri="{FF2B5EF4-FFF2-40B4-BE49-F238E27FC236}">
                <a16:creationId xmlns:a16="http://schemas.microsoft.com/office/drawing/2014/main" id="{A2223630-658A-0B22-B854-0E8C2C562A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3617" y="4036156"/>
            <a:ext cx="251730" cy="251730"/>
          </a:xfrm>
          <a:prstGeom prst="rect">
            <a:avLst/>
          </a:prstGeom>
        </p:spPr>
      </p:pic>
      <p:pic>
        <p:nvPicPr>
          <p:cNvPr id="33" name="Graphique 32" descr="Flèche : courbe légère avec un remplissage uni">
            <a:extLst>
              <a:ext uri="{FF2B5EF4-FFF2-40B4-BE49-F238E27FC236}">
                <a16:creationId xmlns:a16="http://schemas.microsoft.com/office/drawing/2014/main" id="{306FE341-5F2C-465E-4499-456E44FC8C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2260" y="4331196"/>
            <a:ext cx="251730" cy="25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4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DC6D3-A017-4ABA-9D4A-18D60FAAF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1F9EA86-C7F8-C150-B6DE-3E6BBFF1C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36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9BA0E-9E9E-F897-E2D2-9663E105E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579F2A-32FC-5D55-4AC0-A0A0FF70BC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387F975-5BC8-A041-5C59-DE38283C0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0199"/>
            <a:ext cx="9144000" cy="334255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9B78CE26-62FF-9055-316E-A6E245398E18}"/>
              </a:ext>
            </a:extLst>
          </p:cNvPr>
          <p:cNvSpPr/>
          <p:nvPr/>
        </p:nvSpPr>
        <p:spPr>
          <a:xfrm>
            <a:off x="1171064" y="4857750"/>
            <a:ext cx="5501163" cy="0"/>
          </a:xfrm>
          <a:custGeom>
            <a:avLst/>
            <a:gdLst/>
            <a:ahLst/>
            <a:cxnLst/>
            <a:rect l="l" t="t" r="r" b="b"/>
            <a:pathLst>
              <a:path w="7334884">
                <a:moveTo>
                  <a:pt x="0" y="0"/>
                </a:moveTo>
                <a:lnTo>
                  <a:pt x="7334591" y="1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8B176AA-F1F0-1912-4286-A45A0CDD77FA}"/>
              </a:ext>
            </a:extLst>
          </p:cNvPr>
          <p:cNvSpPr txBox="1"/>
          <p:nvPr/>
        </p:nvSpPr>
        <p:spPr>
          <a:xfrm>
            <a:off x="1197645" y="4922844"/>
            <a:ext cx="467148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l">
              <a:spcBef>
                <a:spcPts val="75"/>
              </a:spcBef>
            </a:pPr>
            <a:endParaRPr sz="9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D48F2FE-B983-7F39-9602-2B7B398B4A03}"/>
              </a:ext>
            </a:extLst>
          </p:cNvPr>
          <p:cNvSpPr/>
          <p:nvPr/>
        </p:nvSpPr>
        <p:spPr>
          <a:xfrm>
            <a:off x="381000" y="443598"/>
            <a:ext cx="3581400" cy="4414152"/>
          </a:xfrm>
          <a:prstGeom prst="roundRect">
            <a:avLst/>
          </a:prstGeom>
          <a:solidFill>
            <a:srgbClr val="27AEDB">
              <a:alpha val="50196"/>
            </a:srgbClr>
          </a:solidFill>
          <a:ln w="12700">
            <a:solidFill>
              <a:srgbClr val="0000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6A03CA-BE42-04AE-EBAA-C26D50EB968C}"/>
              </a:ext>
            </a:extLst>
          </p:cNvPr>
          <p:cNvSpPr txBox="1"/>
          <p:nvPr/>
        </p:nvSpPr>
        <p:spPr>
          <a:xfrm>
            <a:off x="762000" y="944256"/>
            <a:ext cx="464820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Île-de-France : vers 12,5–13 M d’habitants, 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 perd des habitants, la périphérie gagne, 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gares / 200 km : le Grand Paris Express recompose les centralités +570 000 ménages franciliens, 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Attractivité internationale maintenue,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Commerces, entreprises : la grande succession, 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Vacances de bureaux, commerce, reconversions lentes, 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 : canicules, crues, RGA, valeur des biens, 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Foncier rare, ville réversible, habitat hybride.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C0826262-C86F-81BA-2BAD-5964069D5C59}"/>
              </a:ext>
            </a:extLst>
          </p:cNvPr>
          <p:cNvSpPr txBox="1"/>
          <p:nvPr/>
        </p:nvSpPr>
        <p:spPr>
          <a:xfrm>
            <a:off x="1143000" y="609267"/>
            <a:ext cx="2133600" cy="255839"/>
          </a:xfrm>
          <a:prstGeom prst="rect">
            <a:avLst/>
          </a:prstGeom>
          <a:solidFill>
            <a:srgbClr val="00006E"/>
          </a:solidFill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fr-FR" sz="1600" b="1" spc="-8" dirty="0">
                <a:solidFill>
                  <a:schemeClr val="bg1"/>
                </a:solidFill>
                <a:latin typeface="Arial"/>
                <a:cs typeface="Arial"/>
              </a:rPr>
              <a:t>ANTICIPATION 2040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53FA35BA-A3DA-139B-564A-078D3849AE70}"/>
              </a:ext>
            </a:extLst>
          </p:cNvPr>
          <p:cNvSpPr/>
          <p:nvPr/>
        </p:nvSpPr>
        <p:spPr>
          <a:xfrm>
            <a:off x="4277236" y="443597"/>
            <a:ext cx="4485764" cy="3765721"/>
          </a:xfrm>
          <a:prstGeom prst="roundRect">
            <a:avLst/>
          </a:prstGeom>
          <a:solidFill>
            <a:srgbClr val="27AEDB">
              <a:alpha val="50196"/>
            </a:srgbClr>
          </a:solidFill>
          <a:ln w="12700">
            <a:solidFill>
              <a:srgbClr val="0000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0DE761B-8C58-3A65-67A6-59F84056D50F}"/>
              </a:ext>
            </a:extLst>
          </p:cNvPr>
          <p:cNvSpPr txBox="1"/>
          <p:nvPr/>
        </p:nvSpPr>
        <p:spPr>
          <a:xfrm>
            <a:off x="4572000" y="957104"/>
            <a:ext cx="6400800" cy="284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Passer du bien isolé au territoire «vivant», 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Sécuriser les changements d’usage,  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Accompagner la ville réversible, 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Traiter climat et valeur immobilière, 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Préserver l’activité de proximité. </a:t>
            </a:r>
          </a:p>
          <a:p>
            <a:pPr marR="1595914">
              <a:spcBef>
                <a:spcPts val="1200"/>
              </a:spcBef>
            </a:pPr>
            <a:endParaRPr lang="fr-FR" sz="1100" spc="86" dirty="0">
              <a:solidFill>
                <a:srgbClr val="00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Transmission des commerces, PME et ETI familiales, 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Nouveaux modes d’habitat et foncier dissocié, 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d’accès au droit de proximité.</a:t>
            </a: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20643EC5-1F67-4E29-EB53-B9E10976B482}"/>
              </a:ext>
            </a:extLst>
          </p:cNvPr>
          <p:cNvSpPr txBox="1"/>
          <p:nvPr/>
        </p:nvSpPr>
        <p:spPr>
          <a:xfrm>
            <a:off x="5453318" y="609267"/>
            <a:ext cx="2133600" cy="255839"/>
          </a:xfrm>
          <a:prstGeom prst="rect">
            <a:avLst/>
          </a:prstGeom>
          <a:solidFill>
            <a:srgbClr val="00006E"/>
          </a:solidFill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fr-FR" sz="1600" b="1" spc="-8" dirty="0">
                <a:solidFill>
                  <a:schemeClr val="bg1"/>
                </a:solidFill>
                <a:latin typeface="Arial"/>
                <a:cs typeface="Arial"/>
              </a:rPr>
              <a:t>ENJEUX</a:t>
            </a:r>
            <a:endParaRPr lang="fr-FR" sz="1600" spc="-8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EA068C-250E-6338-1922-70206661BFF7}"/>
              </a:ext>
            </a:extLst>
          </p:cNvPr>
          <p:cNvSpPr/>
          <p:nvPr/>
        </p:nvSpPr>
        <p:spPr>
          <a:xfrm>
            <a:off x="-1" y="104775"/>
            <a:ext cx="5715001" cy="228600"/>
          </a:xfrm>
          <a:prstGeom prst="rect">
            <a:avLst/>
          </a:prstGeom>
          <a:solidFill>
            <a:srgbClr val="000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464A20D-7CD8-0752-97DB-FA150E0C531C}"/>
              </a:ext>
            </a:extLst>
          </p:cNvPr>
          <p:cNvSpPr txBox="1"/>
          <p:nvPr/>
        </p:nvSpPr>
        <p:spPr>
          <a:xfrm>
            <a:off x="-368" y="115729"/>
            <a:ext cx="5562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  <a:latin typeface="Antenna Medium" panose="02000603000000020004" pitchFamily="50" charset="0"/>
              </a:rPr>
              <a:t>Entreprises, commerces et habitat : organiser les transmissions utiles au territoire</a:t>
            </a:r>
          </a:p>
        </p:txBody>
      </p:sp>
      <p:pic>
        <p:nvPicPr>
          <p:cNvPr id="13" name="Graphique 12" descr="Flèche : courbe légère avec un remplissage uni">
            <a:extLst>
              <a:ext uri="{FF2B5EF4-FFF2-40B4-BE49-F238E27FC236}">
                <a16:creationId xmlns:a16="http://schemas.microsoft.com/office/drawing/2014/main" id="{A1A2D514-3DA5-4944-6E0A-D538C59339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346" y="957104"/>
            <a:ext cx="251730" cy="251730"/>
          </a:xfrm>
          <a:prstGeom prst="rect">
            <a:avLst/>
          </a:prstGeom>
        </p:spPr>
      </p:pic>
      <p:pic>
        <p:nvPicPr>
          <p:cNvPr id="14" name="Graphique 13" descr="Flèche : courbe légère avec un remplissage uni">
            <a:extLst>
              <a:ext uri="{FF2B5EF4-FFF2-40B4-BE49-F238E27FC236}">
                <a16:creationId xmlns:a16="http://schemas.microsoft.com/office/drawing/2014/main" id="{9AF7A151-91E1-CE36-D1EE-1C64A02D4B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086" y="1945361"/>
            <a:ext cx="251730" cy="251730"/>
          </a:xfrm>
          <a:prstGeom prst="rect">
            <a:avLst/>
          </a:prstGeom>
        </p:spPr>
      </p:pic>
      <p:pic>
        <p:nvPicPr>
          <p:cNvPr id="15" name="Graphique 14" descr="Flèche : courbe légère avec un remplissage uni">
            <a:extLst>
              <a:ext uri="{FF2B5EF4-FFF2-40B4-BE49-F238E27FC236}">
                <a16:creationId xmlns:a16="http://schemas.microsoft.com/office/drawing/2014/main" id="{179F3A54-AFE9-944E-810F-25AD2ED959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808" y="2584924"/>
            <a:ext cx="251730" cy="251730"/>
          </a:xfrm>
          <a:prstGeom prst="rect">
            <a:avLst/>
          </a:prstGeom>
        </p:spPr>
      </p:pic>
      <p:pic>
        <p:nvPicPr>
          <p:cNvPr id="16" name="Graphique 15" descr="Flèche : courbe légère avec un remplissage uni">
            <a:extLst>
              <a:ext uri="{FF2B5EF4-FFF2-40B4-BE49-F238E27FC236}">
                <a16:creationId xmlns:a16="http://schemas.microsoft.com/office/drawing/2014/main" id="{9C351380-5109-6C6C-B791-217412824B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346" y="2915520"/>
            <a:ext cx="251730" cy="251730"/>
          </a:xfrm>
          <a:prstGeom prst="rect">
            <a:avLst/>
          </a:prstGeom>
        </p:spPr>
      </p:pic>
      <p:pic>
        <p:nvPicPr>
          <p:cNvPr id="20" name="Graphique 19" descr="Flèche : courbe légère avec un remplissage uni">
            <a:extLst>
              <a:ext uri="{FF2B5EF4-FFF2-40B4-BE49-F238E27FC236}">
                <a16:creationId xmlns:a16="http://schemas.microsoft.com/office/drawing/2014/main" id="{BE33A96E-BEAC-79B0-9AFA-959AE9F83A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346" y="3404523"/>
            <a:ext cx="251730" cy="251730"/>
          </a:xfrm>
          <a:prstGeom prst="rect">
            <a:avLst/>
          </a:prstGeom>
        </p:spPr>
      </p:pic>
      <p:pic>
        <p:nvPicPr>
          <p:cNvPr id="21" name="Graphique 20" descr="Flèche : courbe légère avec un remplissage uni">
            <a:extLst>
              <a:ext uri="{FF2B5EF4-FFF2-40B4-BE49-F238E27FC236}">
                <a16:creationId xmlns:a16="http://schemas.microsoft.com/office/drawing/2014/main" id="{4BDA0592-1C4A-57DB-E88C-2ABB1DED22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889" y="3886101"/>
            <a:ext cx="251730" cy="251730"/>
          </a:xfrm>
          <a:prstGeom prst="rect">
            <a:avLst/>
          </a:prstGeom>
        </p:spPr>
      </p:pic>
      <p:pic>
        <p:nvPicPr>
          <p:cNvPr id="23" name="Graphique 22" descr="Flèche : courbe légère avec un remplissage uni">
            <a:extLst>
              <a:ext uri="{FF2B5EF4-FFF2-40B4-BE49-F238E27FC236}">
                <a16:creationId xmlns:a16="http://schemas.microsoft.com/office/drawing/2014/main" id="{2DDBDD1C-08FD-A47B-7ABA-A4FD590CFF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260" y="1435650"/>
            <a:ext cx="251730" cy="251730"/>
          </a:xfrm>
          <a:prstGeom prst="rect">
            <a:avLst/>
          </a:prstGeom>
        </p:spPr>
      </p:pic>
      <p:sp>
        <p:nvSpPr>
          <p:cNvPr id="24" name="object 3">
            <a:extLst>
              <a:ext uri="{FF2B5EF4-FFF2-40B4-BE49-F238E27FC236}">
                <a16:creationId xmlns:a16="http://schemas.microsoft.com/office/drawing/2014/main" id="{ABF9F4EF-6D89-2EC0-AFE3-1459B7322D5F}"/>
              </a:ext>
            </a:extLst>
          </p:cNvPr>
          <p:cNvSpPr txBox="1"/>
          <p:nvPr/>
        </p:nvSpPr>
        <p:spPr>
          <a:xfrm>
            <a:off x="5453318" y="2571750"/>
            <a:ext cx="2133600" cy="255839"/>
          </a:xfrm>
          <a:prstGeom prst="rect">
            <a:avLst/>
          </a:prstGeom>
          <a:solidFill>
            <a:srgbClr val="00006E"/>
          </a:solidFill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fr-FR" sz="1600" b="1" spc="-8" dirty="0">
                <a:solidFill>
                  <a:schemeClr val="bg1"/>
                </a:solidFill>
                <a:latin typeface="Arial"/>
                <a:cs typeface="Arial"/>
              </a:rPr>
              <a:t>CHANTIERS</a:t>
            </a:r>
            <a:endParaRPr lang="fr-FR" sz="1600" spc="-8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5" name="Graphique 24" descr="Flèche : courbe légère avec un remplissage uni">
            <a:extLst>
              <a:ext uri="{FF2B5EF4-FFF2-40B4-BE49-F238E27FC236}">
                <a16:creationId xmlns:a16="http://schemas.microsoft.com/office/drawing/2014/main" id="{C070CC78-DA80-38E0-08C6-F71AEB89FC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2260" y="957104"/>
            <a:ext cx="251730" cy="251730"/>
          </a:xfrm>
          <a:prstGeom prst="rect">
            <a:avLst/>
          </a:prstGeom>
        </p:spPr>
      </p:pic>
      <p:pic>
        <p:nvPicPr>
          <p:cNvPr id="26" name="Graphique 25" descr="Flèche : courbe légère avec un remplissage uni">
            <a:extLst>
              <a:ext uri="{FF2B5EF4-FFF2-40B4-BE49-F238E27FC236}">
                <a16:creationId xmlns:a16="http://schemas.microsoft.com/office/drawing/2014/main" id="{277B7966-20D7-645B-FDAF-CC55946A0E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2260" y="1269201"/>
            <a:ext cx="251730" cy="251730"/>
          </a:xfrm>
          <a:prstGeom prst="rect">
            <a:avLst/>
          </a:prstGeom>
        </p:spPr>
      </p:pic>
      <p:pic>
        <p:nvPicPr>
          <p:cNvPr id="27" name="Graphique 26" descr="Flèche : courbe légère avec un remplissage uni">
            <a:extLst>
              <a:ext uri="{FF2B5EF4-FFF2-40B4-BE49-F238E27FC236}">
                <a16:creationId xmlns:a16="http://schemas.microsoft.com/office/drawing/2014/main" id="{C5F3D857-124D-15CA-89E7-97634FDD9D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2260" y="1581150"/>
            <a:ext cx="251730" cy="251730"/>
          </a:xfrm>
          <a:prstGeom prst="rect">
            <a:avLst/>
          </a:prstGeom>
        </p:spPr>
      </p:pic>
      <p:pic>
        <p:nvPicPr>
          <p:cNvPr id="28" name="Graphique 27" descr="Flèche : courbe légère avec un remplissage uni">
            <a:extLst>
              <a:ext uri="{FF2B5EF4-FFF2-40B4-BE49-F238E27FC236}">
                <a16:creationId xmlns:a16="http://schemas.microsoft.com/office/drawing/2014/main" id="{D11D7973-E1AA-FB3D-4F65-396F315CDC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2260" y="1924878"/>
            <a:ext cx="251730" cy="251730"/>
          </a:xfrm>
          <a:prstGeom prst="rect">
            <a:avLst/>
          </a:prstGeom>
        </p:spPr>
      </p:pic>
      <p:pic>
        <p:nvPicPr>
          <p:cNvPr id="29" name="Graphique 28" descr="Flèche : courbe légère avec un remplissage uni">
            <a:extLst>
              <a:ext uri="{FF2B5EF4-FFF2-40B4-BE49-F238E27FC236}">
                <a16:creationId xmlns:a16="http://schemas.microsoft.com/office/drawing/2014/main" id="{9DF4C44A-787F-04AE-C746-8847C384F5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2260" y="2243820"/>
            <a:ext cx="251730" cy="251730"/>
          </a:xfrm>
          <a:prstGeom prst="rect">
            <a:avLst/>
          </a:prstGeom>
        </p:spPr>
      </p:pic>
      <p:pic>
        <p:nvPicPr>
          <p:cNvPr id="30" name="Graphique 29" descr="Flèche : courbe légère avec un remplissage uni">
            <a:extLst>
              <a:ext uri="{FF2B5EF4-FFF2-40B4-BE49-F238E27FC236}">
                <a16:creationId xmlns:a16="http://schemas.microsoft.com/office/drawing/2014/main" id="{CBBFE0ED-3E0E-8A48-29B7-C7CBA86CFC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2260" y="2876550"/>
            <a:ext cx="251730" cy="251730"/>
          </a:xfrm>
          <a:prstGeom prst="rect">
            <a:avLst/>
          </a:prstGeom>
        </p:spPr>
      </p:pic>
      <p:pic>
        <p:nvPicPr>
          <p:cNvPr id="31" name="Graphique 30" descr="Flèche : courbe légère avec un remplissage uni">
            <a:extLst>
              <a:ext uri="{FF2B5EF4-FFF2-40B4-BE49-F238E27FC236}">
                <a16:creationId xmlns:a16="http://schemas.microsoft.com/office/drawing/2014/main" id="{DCBED7F6-CB75-AB91-457C-2BE98DE96F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3216733"/>
            <a:ext cx="251730" cy="251730"/>
          </a:xfrm>
          <a:prstGeom prst="rect">
            <a:avLst/>
          </a:prstGeom>
        </p:spPr>
      </p:pic>
      <p:pic>
        <p:nvPicPr>
          <p:cNvPr id="32" name="Graphique 31" descr="Flèche : courbe légère avec un remplissage uni">
            <a:extLst>
              <a:ext uri="{FF2B5EF4-FFF2-40B4-BE49-F238E27FC236}">
                <a16:creationId xmlns:a16="http://schemas.microsoft.com/office/drawing/2014/main" id="{9CF045FC-B4F9-EED7-313C-5569BC2F1C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3528344"/>
            <a:ext cx="251730" cy="251730"/>
          </a:xfrm>
          <a:prstGeom prst="rect">
            <a:avLst/>
          </a:prstGeom>
        </p:spPr>
      </p:pic>
      <p:pic>
        <p:nvPicPr>
          <p:cNvPr id="2" name="Graphique 1" descr="Flèche : courbe légère avec un remplissage uni">
            <a:extLst>
              <a:ext uri="{FF2B5EF4-FFF2-40B4-BE49-F238E27FC236}">
                <a16:creationId xmlns:a16="http://schemas.microsoft.com/office/drawing/2014/main" id="{3C30007D-4078-2CFC-4CD9-592A5B6D82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346" y="4363738"/>
            <a:ext cx="251730" cy="25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88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5CEC9-6C5A-B092-B4C9-B009A27DE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4005221-7868-D284-2CEF-4B15E63A3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73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CBDEA-4D37-E253-9F23-9670DBBC0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25CDCD-B2FD-2874-2930-7D6DBDD9BC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015A4D-E237-0506-C2A9-81752B9CB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0199"/>
            <a:ext cx="9144000" cy="334255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B5595C24-70D5-0609-2510-2EE7418C813E}"/>
              </a:ext>
            </a:extLst>
          </p:cNvPr>
          <p:cNvSpPr/>
          <p:nvPr/>
        </p:nvSpPr>
        <p:spPr>
          <a:xfrm>
            <a:off x="1171064" y="4857750"/>
            <a:ext cx="5501163" cy="0"/>
          </a:xfrm>
          <a:custGeom>
            <a:avLst/>
            <a:gdLst/>
            <a:ahLst/>
            <a:cxnLst/>
            <a:rect l="l" t="t" r="r" b="b"/>
            <a:pathLst>
              <a:path w="7334884">
                <a:moveTo>
                  <a:pt x="0" y="0"/>
                </a:moveTo>
                <a:lnTo>
                  <a:pt x="7334591" y="1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052D4191-69EC-653E-50A7-CEA189C31678}"/>
              </a:ext>
            </a:extLst>
          </p:cNvPr>
          <p:cNvSpPr txBox="1"/>
          <p:nvPr/>
        </p:nvSpPr>
        <p:spPr>
          <a:xfrm>
            <a:off x="1197645" y="4922844"/>
            <a:ext cx="467148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l">
              <a:spcBef>
                <a:spcPts val="75"/>
              </a:spcBef>
            </a:pPr>
            <a:endParaRPr sz="9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D993C7F-677B-3F2D-2DDB-A29E60D3906F}"/>
              </a:ext>
            </a:extLst>
          </p:cNvPr>
          <p:cNvSpPr/>
          <p:nvPr/>
        </p:nvSpPr>
        <p:spPr>
          <a:xfrm>
            <a:off x="381000" y="443598"/>
            <a:ext cx="3581400" cy="2519226"/>
          </a:xfrm>
          <a:prstGeom prst="roundRect">
            <a:avLst/>
          </a:prstGeom>
          <a:solidFill>
            <a:srgbClr val="27AEDB">
              <a:alpha val="50196"/>
            </a:srgbClr>
          </a:solidFill>
          <a:ln w="12700">
            <a:solidFill>
              <a:srgbClr val="0000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E600FC4-36C1-6D54-9908-803C97F7BA86}"/>
              </a:ext>
            </a:extLst>
          </p:cNvPr>
          <p:cNvSpPr txBox="1"/>
          <p:nvPr/>
        </p:nvSpPr>
        <p:spPr>
          <a:xfrm>
            <a:off x="762000" y="944256"/>
            <a:ext cx="5029200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Attentes des jeunes professionnels : </a:t>
            </a:r>
            <a:b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sens, progression, équilibre, 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Marché du travail juridique plus concurrentiel,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Flexibilité : attente forte en Île-de-France, 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Carrières plus longues, 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Risque d’usure et de décrochage. 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08FCD956-8A75-7741-244E-CDF2B9FD827A}"/>
              </a:ext>
            </a:extLst>
          </p:cNvPr>
          <p:cNvSpPr txBox="1"/>
          <p:nvPr/>
        </p:nvSpPr>
        <p:spPr>
          <a:xfrm>
            <a:off x="1143000" y="609267"/>
            <a:ext cx="2133600" cy="255839"/>
          </a:xfrm>
          <a:prstGeom prst="rect">
            <a:avLst/>
          </a:prstGeom>
          <a:solidFill>
            <a:srgbClr val="00006E"/>
          </a:solidFill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fr-FR" sz="1600" b="1" spc="-8" dirty="0">
                <a:solidFill>
                  <a:schemeClr val="bg1"/>
                </a:solidFill>
                <a:latin typeface="Arial"/>
                <a:cs typeface="Arial"/>
              </a:rPr>
              <a:t>ANTICIPATION 2040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5CE36293-B0A0-B94B-3F7A-97A11BDC76C7}"/>
              </a:ext>
            </a:extLst>
          </p:cNvPr>
          <p:cNvSpPr/>
          <p:nvPr/>
        </p:nvSpPr>
        <p:spPr>
          <a:xfrm>
            <a:off x="4273692" y="438151"/>
            <a:ext cx="4485764" cy="3761094"/>
          </a:xfrm>
          <a:prstGeom prst="roundRect">
            <a:avLst/>
          </a:prstGeom>
          <a:solidFill>
            <a:srgbClr val="27AEDB">
              <a:alpha val="50196"/>
            </a:srgbClr>
          </a:solidFill>
          <a:ln w="12700">
            <a:solidFill>
              <a:srgbClr val="0000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7DB3199-9B65-F056-7C13-A4109F6D7226}"/>
              </a:ext>
            </a:extLst>
          </p:cNvPr>
          <p:cNvSpPr txBox="1"/>
          <p:nvPr/>
        </p:nvSpPr>
        <p:spPr>
          <a:xfrm>
            <a:off x="4572000" y="957104"/>
            <a:ext cx="640080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= collectif de métiers, 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IA, conformité, RSE, international : nouvelles </a:t>
            </a:r>
            <a:b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compétences, 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Notaire associé = juriste + dirigeant + manager, 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Organiser la flexibilité sans désorganiser,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Rendre les parcours lisibles.</a:t>
            </a:r>
          </a:p>
          <a:p>
            <a:pPr marR="1595914">
              <a:spcBef>
                <a:spcPts val="1200"/>
              </a:spcBef>
            </a:pPr>
            <a:endParaRPr lang="fr-FR" sz="1100" spc="86" dirty="0">
              <a:solidFill>
                <a:srgbClr val="00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«Attractivité du notariat et parcours de carrière»,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Académie de management notarial,</a:t>
            </a:r>
          </a:p>
          <a:p>
            <a:pPr marR="1595914">
              <a:spcBef>
                <a:spcPts val="1200"/>
              </a:spcBef>
            </a:pPr>
            <a:r>
              <a:rPr lang="fr-FR" sz="11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 RSE notarial et nouvelles normes.</a:t>
            </a: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BECA637C-6683-3443-7A8B-8534B3618E1F}"/>
              </a:ext>
            </a:extLst>
          </p:cNvPr>
          <p:cNvSpPr txBox="1"/>
          <p:nvPr/>
        </p:nvSpPr>
        <p:spPr>
          <a:xfrm>
            <a:off x="5453318" y="609267"/>
            <a:ext cx="2133600" cy="255839"/>
          </a:xfrm>
          <a:prstGeom prst="rect">
            <a:avLst/>
          </a:prstGeom>
          <a:solidFill>
            <a:srgbClr val="00006E"/>
          </a:solidFill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fr-FR" sz="1600" b="1" spc="-8" dirty="0">
                <a:solidFill>
                  <a:schemeClr val="bg1"/>
                </a:solidFill>
                <a:latin typeface="Arial"/>
                <a:cs typeface="Arial"/>
              </a:rPr>
              <a:t>ENJEUX</a:t>
            </a:r>
            <a:endParaRPr lang="fr-FR" sz="1600" spc="-8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907FCC-329D-62EC-B28F-BE3FCD460E91}"/>
              </a:ext>
            </a:extLst>
          </p:cNvPr>
          <p:cNvSpPr/>
          <p:nvPr/>
        </p:nvSpPr>
        <p:spPr>
          <a:xfrm>
            <a:off x="-1" y="104775"/>
            <a:ext cx="5715001" cy="228600"/>
          </a:xfrm>
          <a:prstGeom prst="rect">
            <a:avLst/>
          </a:prstGeom>
          <a:solidFill>
            <a:srgbClr val="000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A5D8728-963B-FE51-D670-AFF72CA88CAF}"/>
              </a:ext>
            </a:extLst>
          </p:cNvPr>
          <p:cNvSpPr txBox="1"/>
          <p:nvPr/>
        </p:nvSpPr>
        <p:spPr>
          <a:xfrm>
            <a:off x="-368" y="115729"/>
            <a:ext cx="5562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  <a:latin typeface="Antenna Medium" panose="02000603000000020004" pitchFamily="50" charset="0"/>
              </a:rPr>
              <a:t>Métier, organisation, formation, travail</a:t>
            </a:r>
          </a:p>
        </p:txBody>
      </p:sp>
      <p:pic>
        <p:nvPicPr>
          <p:cNvPr id="13" name="Graphique 12" descr="Flèche : courbe légère avec un remplissage uni">
            <a:extLst>
              <a:ext uri="{FF2B5EF4-FFF2-40B4-BE49-F238E27FC236}">
                <a16:creationId xmlns:a16="http://schemas.microsoft.com/office/drawing/2014/main" id="{113A676A-A4FF-9789-0D6A-6781502B46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086" y="957104"/>
            <a:ext cx="251730" cy="251730"/>
          </a:xfrm>
          <a:prstGeom prst="rect">
            <a:avLst/>
          </a:prstGeom>
        </p:spPr>
      </p:pic>
      <p:pic>
        <p:nvPicPr>
          <p:cNvPr id="14" name="Graphique 13" descr="Flèche : courbe légère avec un remplissage uni">
            <a:extLst>
              <a:ext uri="{FF2B5EF4-FFF2-40B4-BE49-F238E27FC236}">
                <a16:creationId xmlns:a16="http://schemas.microsoft.com/office/drawing/2014/main" id="{BBB14981-0762-BCE1-8F18-E0D358E893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086" y="1939020"/>
            <a:ext cx="251730" cy="251730"/>
          </a:xfrm>
          <a:prstGeom prst="rect">
            <a:avLst/>
          </a:prstGeom>
        </p:spPr>
      </p:pic>
      <p:pic>
        <p:nvPicPr>
          <p:cNvPr id="15" name="Graphique 14" descr="Flèche : courbe légère avec un remplissage uni">
            <a:extLst>
              <a:ext uri="{FF2B5EF4-FFF2-40B4-BE49-F238E27FC236}">
                <a16:creationId xmlns:a16="http://schemas.microsoft.com/office/drawing/2014/main" id="{500D6FF3-5881-5497-4B08-99A94112E1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260" y="2266950"/>
            <a:ext cx="251730" cy="251730"/>
          </a:xfrm>
          <a:prstGeom prst="rect">
            <a:avLst/>
          </a:prstGeom>
        </p:spPr>
      </p:pic>
      <p:pic>
        <p:nvPicPr>
          <p:cNvPr id="16" name="Graphique 15" descr="Flèche : courbe légère avec un remplissage uni">
            <a:extLst>
              <a:ext uri="{FF2B5EF4-FFF2-40B4-BE49-F238E27FC236}">
                <a16:creationId xmlns:a16="http://schemas.microsoft.com/office/drawing/2014/main" id="{BA90F216-8B8B-C471-DB74-690531C805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260" y="2571750"/>
            <a:ext cx="251730" cy="251730"/>
          </a:xfrm>
          <a:prstGeom prst="rect">
            <a:avLst/>
          </a:prstGeom>
        </p:spPr>
      </p:pic>
      <p:pic>
        <p:nvPicPr>
          <p:cNvPr id="22" name="Graphique 21" descr="Flèche : courbe légère avec un remplissage uni">
            <a:extLst>
              <a:ext uri="{FF2B5EF4-FFF2-40B4-BE49-F238E27FC236}">
                <a16:creationId xmlns:a16="http://schemas.microsoft.com/office/drawing/2014/main" id="{2E8F7583-6F02-4F17-4028-5942508F32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086" y="1428750"/>
            <a:ext cx="251730" cy="251730"/>
          </a:xfrm>
          <a:prstGeom prst="rect">
            <a:avLst/>
          </a:prstGeom>
        </p:spPr>
      </p:pic>
      <p:sp>
        <p:nvSpPr>
          <p:cNvPr id="24" name="object 3">
            <a:extLst>
              <a:ext uri="{FF2B5EF4-FFF2-40B4-BE49-F238E27FC236}">
                <a16:creationId xmlns:a16="http://schemas.microsoft.com/office/drawing/2014/main" id="{3A287ED5-70B5-9BD3-B9F3-A3759F2F391E}"/>
              </a:ext>
            </a:extLst>
          </p:cNvPr>
          <p:cNvSpPr txBox="1"/>
          <p:nvPr/>
        </p:nvSpPr>
        <p:spPr>
          <a:xfrm>
            <a:off x="5453318" y="2724150"/>
            <a:ext cx="2133600" cy="255839"/>
          </a:xfrm>
          <a:prstGeom prst="rect">
            <a:avLst/>
          </a:prstGeom>
          <a:solidFill>
            <a:srgbClr val="00006E"/>
          </a:solidFill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fr-FR" sz="1600" b="1" spc="-8" dirty="0">
                <a:solidFill>
                  <a:schemeClr val="bg1"/>
                </a:solidFill>
                <a:latin typeface="Arial"/>
                <a:cs typeface="Arial"/>
              </a:rPr>
              <a:t>CHANTIERS</a:t>
            </a:r>
            <a:endParaRPr lang="fr-FR" sz="1600" spc="-8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5" name="Graphique 24" descr="Flèche : courbe légère avec un remplissage uni">
            <a:extLst>
              <a:ext uri="{FF2B5EF4-FFF2-40B4-BE49-F238E27FC236}">
                <a16:creationId xmlns:a16="http://schemas.microsoft.com/office/drawing/2014/main" id="{00AF911A-07FC-8D5F-457B-E7D7E80196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2260" y="957104"/>
            <a:ext cx="251730" cy="251730"/>
          </a:xfrm>
          <a:prstGeom prst="rect">
            <a:avLst/>
          </a:prstGeom>
        </p:spPr>
      </p:pic>
      <p:pic>
        <p:nvPicPr>
          <p:cNvPr id="26" name="Graphique 25" descr="Flèche : courbe légère avec un remplissage uni">
            <a:extLst>
              <a:ext uri="{FF2B5EF4-FFF2-40B4-BE49-F238E27FC236}">
                <a16:creationId xmlns:a16="http://schemas.microsoft.com/office/drawing/2014/main" id="{C5AB5F45-FA21-8511-A0EB-0F30DD3062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2260" y="1269201"/>
            <a:ext cx="251730" cy="251730"/>
          </a:xfrm>
          <a:prstGeom prst="rect">
            <a:avLst/>
          </a:prstGeom>
        </p:spPr>
      </p:pic>
      <p:pic>
        <p:nvPicPr>
          <p:cNvPr id="27" name="Graphique 26" descr="Flèche : courbe légère avec un remplissage uni">
            <a:extLst>
              <a:ext uri="{FF2B5EF4-FFF2-40B4-BE49-F238E27FC236}">
                <a16:creationId xmlns:a16="http://schemas.microsoft.com/office/drawing/2014/main" id="{3C153FF8-3F6B-0079-0988-5E811ECCDD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2260" y="1777591"/>
            <a:ext cx="251730" cy="251730"/>
          </a:xfrm>
          <a:prstGeom prst="rect">
            <a:avLst/>
          </a:prstGeom>
        </p:spPr>
      </p:pic>
      <p:pic>
        <p:nvPicPr>
          <p:cNvPr id="28" name="Graphique 27" descr="Flèche : courbe légère avec un remplissage uni">
            <a:extLst>
              <a:ext uri="{FF2B5EF4-FFF2-40B4-BE49-F238E27FC236}">
                <a16:creationId xmlns:a16="http://schemas.microsoft.com/office/drawing/2014/main" id="{9EE2E1D3-9E08-EC1D-9B50-409392D143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2260" y="2091420"/>
            <a:ext cx="251730" cy="251730"/>
          </a:xfrm>
          <a:prstGeom prst="rect">
            <a:avLst/>
          </a:prstGeom>
        </p:spPr>
      </p:pic>
      <p:pic>
        <p:nvPicPr>
          <p:cNvPr id="29" name="Graphique 28" descr="Flèche : courbe légère avec un remplissage uni">
            <a:extLst>
              <a:ext uri="{FF2B5EF4-FFF2-40B4-BE49-F238E27FC236}">
                <a16:creationId xmlns:a16="http://schemas.microsoft.com/office/drawing/2014/main" id="{7653A00D-1069-9F7A-D451-48479C6FC0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2260" y="2419350"/>
            <a:ext cx="251730" cy="251730"/>
          </a:xfrm>
          <a:prstGeom prst="rect">
            <a:avLst/>
          </a:prstGeom>
        </p:spPr>
      </p:pic>
      <p:pic>
        <p:nvPicPr>
          <p:cNvPr id="30" name="Graphique 29" descr="Flèche : courbe légère avec un remplissage uni">
            <a:extLst>
              <a:ext uri="{FF2B5EF4-FFF2-40B4-BE49-F238E27FC236}">
                <a16:creationId xmlns:a16="http://schemas.microsoft.com/office/drawing/2014/main" id="{FDE76AE8-DF00-6201-7DD3-8A1F7FCE5D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2260" y="3058722"/>
            <a:ext cx="251730" cy="251730"/>
          </a:xfrm>
          <a:prstGeom prst="rect">
            <a:avLst/>
          </a:prstGeom>
        </p:spPr>
      </p:pic>
      <p:pic>
        <p:nvPicPr>
          <p:cNvPr id="31" name="Graphique 30" descr="Flèche : courbe légère avec un remplissage uni">
            <a:extLst>
              <a:ext uri="{FF2B5EF4-FFF2-40B4-BE49-F238E27FC236}">
                <a16:creationId xmlns:a16="http://schemas.microsoft.com/office/drawing/2014/main" id="{CF96937E-69F9-B06D-210D-DD19C9F033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2260" y="3369395"/>
            <a:ext cx="251730" cy="251730"/>
          </a:xfrm>
          <a:prstGeom prst="rect">
            <a:avLst/>
          </a:prstGeom>
        </p:spPr>
      </p:pic>
      <p:pic>
        <p:nvPicPr>
          <p:cNvPr id="32" name="Graphique 31" descr="Flèche : courbe légère avec un remplissage uni">
            <a:extLst>
              <a:ext uri="{FF2B5EF4-FFF2-40B4-BE49-F238E27FC236}">
                <a16:creationId xmlns:a16="http://schemas.microsoft.com/office/drawing/2014/main" id="{D2402B2F-6BD3-B659-A5F0-DEF85A4872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2260" y="3702772"/>
            <a:ext cx="251730" cy="25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34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8EC36-EF8E-F7C4-17FC-A2ED9D58A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0A4BA6-F97F-BA33-677C-3936E05F3FE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7912549-ACB1-FBE6-406A-E00F38026B7F}"/>
              </a:ext>
            </a:extLst>
          </p:cNvPr>
          <p:cNvGrpSpPr/>
          <p:nvPr/>
        </p:nvGrpSpPr>
        <p:grpSpPr>
          <a:xfrm>
            <a:off x="1055964" y="438150"/>
            <a:ext cx="7032071" cy="4817863"/>
            <a:chOff x="1083709" y="617869"/>
            <a:chExt cx="7206142" cy="493712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BAD2D14-CB8E-D29C-C1F8-0D9728EAE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55" t="10853" r="-455" b="-223"/>
            <a:stretch>
              <a:fillRect/>
            </a:stretch>
          </p:blipFill>
          <p:spPr>
            <a:xfrm>
              <a:off x="1083709" y="617869"/>
              <a:ext cx="3504240" cy="4460507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C4E87F1-B8B4-69DE-D1E4-E8D2C10E3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445" t="13288" r="445" b="-7390"/>
            <a:stretch>
              <a:fillRect/>
            </a:stretch>
          </p:blipFill>
          <p:spPr>
            <a:xfrm>
              <a:off x="4708451" y="617869"/>
              <a:ext cx="3581400" cy="4937124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7CE9FB1-9F74-520B-1F67-2BFD4C4B6F27}"/>
              </a:ext>
            </a:extLst>
          </p:cNvPr>
          <p:cNvSpPr/>
          <p:nvPr/>
        </p:nvSpPr>
        <p:spPr>
          <a:xfrm>
            <a:off x="-1" y="104775"/>
            <a:ext cx="2209801" cy="228600"/>
          </a:xfrm>
          <a:prstGeom prst="rect">
            <a:avLst/>
          </a:prstGeom>
          <a:solidFill>
            <a:srgbClr val="000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991727-F9DB-2DCC-D6B4-69D4150F60AB}"/>
              </a:ext>
            </a:extLst>
          </p:cNvPr>
          <p:cNvSpPr txBox="1"/>
          <p:nvPr/>
        </p:nvSpPr>
        <p:spPr>
          <a:xfrm>
            <a:off x="-368" y="115729"/>
            <a:ext cx="2057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  <a:latin typeface="Antenna Medium" panose="02000603000000020004" pitchFamily="50" charset="0"/>
              </a:rPr>
              <a:t>14 chantiers prioritaires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0093DB3-A8D5-3962-42B6-065E05F03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0199"/>
            <a:ext cx="9144000" cy="33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56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151EF55-E755-DFA9-1099-29D1CB6D2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5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F1E40-CD36-103C-BE03-8CDD19793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96F2772-981C-95B2-5D0E-25E9E2CCC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06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78FD752-7993-4F3D-7E64-69BE3BB13F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B8BBDB0-354D-8B39-2CF8-2D3A311D0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5" b="1957"/>
          <a:stretch>
            <a:fillRect/>
          </a:stretch>
        </p:blipFill>
        <p:spPr>
          <a:xfrm>
            <a:off x="0" y="0"/>
            <a:ext cx="4263708" cy="51435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AB3D102-2998-1613-F6E6-8DD86C16A67E}"/>
              </a:ext>
            </a:extLst>
          </p:cNvPr>
          <p:cNvSpPr txBox="1"/>
          <p:nvPr/>
        </p:nvSpPr>
        <p:spPr>
          <a:xfrm>
            <a:off x="4321170" y="590550"/>
            <a:ext cx="46094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fr-FR" sz="3600" b="0" i="0" dirty="0">
                <a:solidFill>
                  <a:srgbClr val="00006E"/>
                </a:solidFill>
                <a:effectLst/>
                <a:latin typeface="Antenna Medium" panose="02000603000000020004" pitchFamily="50" charset="0"/>
              </a:rPr>
              <a:t>Enjeux et perspectives du notariat de demain</a:t>
            </a:r>
            <a:endParaRPr lang="fr-FR" sz="3600" dirty="0">
              <a:effectLst/>
              <a:latin typeface="Antenna Medium" panose="02000603000000020004" pitchFamily="50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DAC2409-551B-D375-923C-39D1F74D5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828295"/>
            <a:ext cx="9220200" cy="33425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9ADFF87-EA3C-7B8C-A1D3-12996B18944D}"/>
              </a:ext>
            </a:extLst>
          </p:cNvPr>
          <p:cNvSpPr txBox="1"/>
          <p:nvPr/>
        </p:nvSpPr>
        <p:spPr>
          <a:xfrm>
            <a:off x="4399117" y="2473761"/>
            <a:ext cx="460947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fr-FR" sz="3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Horizon 2040</a:t>
            </a:r>
            <a:endParaRPr lang="fr-FR" sz="32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0">
              <a:buNone/>
            </a:pPr>
            <a:r>
              <a:rPr lang="fr-FR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Livre Blanc de la Compagnie des notaires de Paris</a:t>
            </a:r>
            <a:endParaRPr lang="fr-FR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BC16DC84-85B2-B11B-35C6-2141270BA4FD}"/>
              </a:ext>
            </a:extLst>
          </p:cNvPr>
          <p:cNvCxnSpPr/>
          <p:nvPr/>
        </p:nvCxnSpPr>
        <p:spPr>
          <a:xfrm>
            <a:off x="4875054" y="3790950"/>
            <a:ext cx="3657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E1C3D3C0-9F18-8128-D87E-8748CB2D2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8"/>
          <a:stretch>
            <a:fillRect/>
          </a:stretch>
        </p:blipFill>
        <p:spPr>
          <a:xfrm rot="16200000">
            <a:off x="2595080" y="-1590208"/>
            <a:ext cx="3961934" cy="91520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25BECAB-BC1D-2108-1CF3-F16EF35BFCF4}"/>
              </a:ext>
            </a:extLst>
          </p:cNvPr>
          <p:cNvSpPr>
            <a:spLocks/>
          </p:cNvSpPr>
          <p:nvPr/>
        </p:nvSpPr>
        <p:spPr>
          <a:xfrm>
            <a:off x="0" y="1004871"/>
            <a:ext cx="9152094" cy="4138629"/>
          </a:xfrm>
          <a:prstGeom prst="rect">
            <a:avLst/>
          </a:prstGeom>
          <a:solidFill>
            <a:schemeClr val="bg1">
              <a:lumMod val="9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30690632-A014-773C-F5C6-05FF5D8081C8}"/>
              </a:ext>
            </a:extLst>
          </p:cNvPr>
          <p:cNvSpPr txBox="1"/>
          <p:nvPr/>
        </p:nvSpPr>
        <p:spPr>
          <a:xfrm>
            <a:off x="609600" y="4007202"/>
            <a:ext cx="6019800" cy="36099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l">
              <a:spcBef>
                <a:spcPts val="75"/>
              </a:spcBef>
            </a:pPr>
            <a:r>
              <a:rPr lang="fr-FR" sz="1100" b="1" spc="-8" dirty="0">
                <a:solidFill>
                  <a:srgbClr val="00006E"/>
                </a:solidFill>
                <a:latin typeface="Arial"/>
                <a:cs typeface="Arial"/>
              </a:rPr>
              <a:t>David BASNIER </a:t>
            </a:r>
          </a:p>
          <a:p>
            <a:pPr marL="9525" algn="l">
              <a:spcBef>
                <a:spcPts val="75"/>
              </a:spcBef>
            </a:pPr>
            <a:r>
              <a:rPr lang="fr-FR" sz="1100" spc="-8" dirty="0">
                <a:solidFill>
                  <a:srgbClr val="00006E"/>
                </a:solidFill>
                <a:latin typeface="Arial"/>
                <a:cs typeface="Arial"/>
              </a:rPr>
              <a:t>Directeur du site d’enseignement de l’INFN Paris </a:t>
            </a:r>
            <a:endParaRPr sz="1100" dirty="0">
              <a:solidFill>
                <a:srgbClr val="00006E"/>
              </a:solidFill>
              <a:latin typeface="Arial"/>
              <a:cs typeface="Arial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7F2A4245-30A2-ED64-56ED-67AC714E0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6042" y="3874759"/>
            <a:ext cx="2652370" cy="507831"/>
          </a:xfrm>
        </p:spPr>
        <p:txBody>
          <a:bodyPr/>
          <a:lstStyle/>
          <a:p>
            <a:pPr marL="9525" marR="0" lvl="0" indent="0" algn="r" defTabSz="91440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tabLst/>
              <a:defRPr/>
            </a:pPr>
            <a:br>
              <a:rPr kumimoji="0" lang="fr-FR" sz="1100" b="1" i="0" u="none" strike="noStrike" kern="0" cap="none" spc="-8" normalizeH="0" baseline="0" noProof="0" dirty="0">
                <a:ln>
                  <a:noFill/>
                </a:ln>
                <a:solidFill>
                  <a:srgbClr val="00006E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lang="fr-FR" sz="1100" b="1" spc="-8" dirty="0">
                <a:solidFill>
                  <a:srgbClr val="00006E"/>
                </a:solidFill>
              </a:rPr>
              <a:t>Vincent PERRUCHOT-TRIBOULET </a:t>
            </a:r>
            <a:br>
              <a:rPr lang="fr-FR" sz="1100" b="1" spc="-8" dirty="0">
                <a:solidFill>
                  <a:srgbClr val="00006E"/>
                </a:solidFill>
              </a:rPr>
            </a:br>
            <a:r>
              <a:rPr lang="fr-FR" sz="1100" spc="-8" dirty="0">
                <a:solidFill>
                  <a:srgbClr val="00006E"/>
                </a:solidFill>
              </a:rPr>
              <a:t>Directeur pédagogique de l’INFN Paris </a:t>
            </a:r>
            <a:endParaRPr lang="fr-FR" sz="1100" b="1" dirty="0">
              <a:solidFill>
                <a:srgbClr val="00006E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EA748BE-CE47-256C-7A5C-F09A968F7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9245"/>
            <a:ext cx="9144000" cy="33425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F2B5563-B1F1-29F7-D5F4-16AFC6EE6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r="3571"/>
          <a:stretch>
            <a:fillRect/>
          </a:stretch>
        </p:blipFill>
        <p:spPr>
          <a:xfrm>
            <a:off x="609600" y="1962150"/>
            <a:ext cx="1752600" cy="1941909"/>
          </a:xfrm>
          <a:prstGeom prst="rect">
            <a:avLst/>
          </a:prstGeom>
          <a:ln>
            <a:solidFill>
              <a:srgbClr val="00006E"/>
            </a:solidFill>
          </a:ln>
        </p:spPr>
      </p:pic>
      <p:sp>
        <p:nvSpPr>
          <p:cNvPr id="4" name="object 4"/>
          <p:cNvSpPr txBox="1"/>
          <p:nvPr/>
        </p:nvSpPr>
        <p:spPr>
          <a:xfrm>
            <a:off x="3048000" y="-41535"/>
            <a:ext cx="4114800" cy="844847"/>
          </a:xfrm>
          <a:prstGeom prst="rect">
            <a:avLst/>
          </a:prstGeom>
        </p:spPr>
        <p:txBody>
          <a:bodyPr vert="horz" wrap="square" lIns="0" tIns="373380" rIns="0" bIns="0" rtlCol="0">
            <a:spAutoFit/>
          </a:bodyPr>
          <a:lstStyle/>
          <a:p>
            <a:pPr marL="9525" marR="1595914" algn="ctr">
              <a:lnSpc>
                <a:spcPct val="72300"/>
              </a:lnSpc>
              <a:spcBef>
                <a:spcPts val="2940"/>
              </a:spcBef>
            </a:pPr>
            <a:r>
              <a:rPr lang="fr-FR" sz="4000" b="1" spc="86" dirty="0">
                <a:solidFill>
                  <a:schemeClr val="bg1"/>
                </a:solidFill>
                <a:latin typeface="Antenna"/>
                <a:cs typeface="Raleway-ExtraLight"/>
              </a:rPr>
              <a:t>Webinaire</a:t>
            </a:r>
            <a:endParaRPr sz="4000" b="1" dirty="0">
              <a:solidFill>
                <a:schemeClr val="bg1"/>
              </a:solidFill>
              <a:latin typeface="Antenna"/>
              <a:cs typeface="Raleway-ExtraLight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E8C5300-DC7D-4A7A-2AFB-7D6A4133C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003" y="1980555"/>
            <a:ext cx="1524000" cy="1950142"/>
          </a:xfrm>
          <a:prstGeom prst="rect">
            <a:avLst/>
          </a:prstGeom>
          <a:ln>
            <a:solidFill>
              <a:srgbClr val="00006E"/>
            </a:solidFill>
          </a:ln>
        </p:spPr>
      </p:pic>
      <p:sp>
        <p:nvSpPr>
          <p:cNvPr id="18" name="object 3">
            <a:extLst>
              <a:ext uri="{FF2B5EF4-FFF2-40B4-BE49-F238E27FC236}">
                <a16:creationId xmlns:a16="http://schemas.microsoft.com/office/drawing/2014/main" id="{047D0660-2F45-7038-5533-4E33772CA6A7}"/>
              </a:ext>
            </a:extLst>
          </p:cNvPr>
          <p:cNvSpPr txBox="1"/>
          <p:nvPr/>
        </p:nvSpPr>
        <p:spPr>
          <a:xfrm>
            <a:off x="467203" y="1214065"/>
            <a:ext cx="6019800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l">
              <a:spcBef>
                <a:spcPts val="75"/>
              </a:spcBef>
            </a:pPr>
            <a:r>
              <a:rPr lang="fr-FR" sz="1200" b="1" spc="-8" dirty="0">
                <a:solidFill>
                  <a:srgbClr val="00006E"/>
                </a:solidFill>
                <a:latin typeface="Arial"/>
                <a:cs typeface="Arial"/>
              </a:rPr>
              <a:t>Animé par : </a:t>
            </a:r>
            <a:endParaRPr sz="1200" b="1" dirty="0">
              <a:solidFill>
                <a:srgbClr val="00006E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51C46-6636-D837-E7EF-5A0C64069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1C6EDB0-A9EE-99E6-7288-638E0F01DA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54D044F-EB75-4E29-1EE0-C791DB638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8"/>
          <a:stretch>
            <a:fillRect/>
          </a:stretch>
        </p:blipFill>
        <p:spPr>
          <a:xfrm rot="16200000">
            <a:off x="2595080" y="-1590208"/>
            <a:ext cx="3961934" cy="91520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3A7FF5B-DC33-F739-686E-01AE8F47BF0D}"/>
              </a:ext>
            </a:extLst>
          </p:cNvPr>
          <p:cNvSpPr>
            <a:spLocks/>
          </p:cNvSpPr>
          <p:nvPr/>
        </p:nvSpPr>
        <p:spPr>
          <a:xfrm>
            <a:off x="-76200" y="1004871"/>
            <a:ext cx="9228294" cy="4138629"/>
          </a:xfrm>
          <a:prstGeom prst="rect">
            <a:avLst/>
          </a:prstGeom>
          <a:solidFill>
            <a:schemeClr val="bg1">
              <a:lumMod val="9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95543F45-46DD-F8A9-798A-1172F0FE8D68}"/>
              </a:ext>
            </a:extLst>
          </p:cNvPr>
          <p:cNvSpPr txBox="1"/>
          <p:nvPr/>
        </p:nvSpPr>
        <p:spPr>
          <a:xfrm>
            <a:off x="914400" y="4012390"/>
            <a:ext cx="6019800" cy="36099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l">
              <a:spcBef>
                <a:spcPts val="75"/>
              </a:spcBef>
            </a:pPr>
            <a:r>
              <a:rPr lang="fr-FR" sz="1100" b="1" spc="-8" dirty="0">
                <a:solidFill>
                  <a:srgbClr val="00006E"/>
                </a:solidFill>
                <a:latin typeface="Arial"/>
                <a:cs typeface="Arial"/>
              </a:rPr>
              <a:t>Sophie THIBERT-BELAMAN</a:t>
            </a:r>
          </a:p>
          <a:p>
            <a:pPr marL="9525" algn="l">
              <a:spcBef>
                <a:spcPts val="75"/>
              </a:spcBef>
            </a:pPr>
            <a:r>
              <a:rPr lang="fr-FR" sz="1100" spc="-8" dirty="0">
                <a:solidFill>
                  <a:srgbClr val="00006E"/>
                </a:solidFill>
                <a:latin typeface="Arial"/>
                <a:cs typeface="Arial"/>
              </a:rPr>
              <a:t>Présidente de la Chambre des Notaires de Paris</a:t>
            </a:r>
            <a:endParaRPr sz="1100" dirty="0">
              <a:solidFill>
                <a:srgbClr val="00006E"/>
              </a:solidFill>
              <a:latin typeface="Arial"/>
              <a:cs typeface="Arial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B4BE48B1-000F-9EC2-D777-F1F9758C8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818" y="3862080"/>
            <a:ext cx="2652370" cy="846386"/>
          </a:xfrm>
        </p:spPr>
        <p:txBody>
          <a:bodyPr/>
          <a:lstStyle/>
          <a:p>
            <a:pPr marL="9525" marR="0" lvl="0" indent="0" algn="r" defTabSz="91440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tabLst/>
              <a:defRPr/>
            </a:pPr>
            <a:br>
              <a:rPr kumimoji="0" lang="fr-FR" sz="1100" b="1" i="0" u="none" strike="noStrike" kern="0" cap="none" spc="-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lang="fr-FR" sz="1100" b="1" spc="-8" dirty="0">
                <a:solidFill>
                  <a:srgbClr val="00006E"/>
                </a:solidFill>
              </a:rPr>
              <a:t>Pierre TARRADE</a:t>
            </a:r>
            <a:br>
              <a:rPr lang="fr-FR" sz="1100" b="1" spc="-8" dirty="0">
                <a:solidFill>
                  <a:srgbClr val="00006E"/>
                </a:solidFill>
              </a:rPr>
            </a:br>
            <a:r>
              <a:rPr lang="fr-FR" sz="1100" spc="-8" dirty="0">
                <a:solidFill>
                  <a:srgbClr val="00006E"/>
                </a:solidFill>
              </a:rPr>
              <a:t>Président honoraire de la Chambre des notaires de Paris</a:t>
            </a:r>
            <a:b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</a:br>
            <a:endParaRPr lang="fr-FR" sz="1100" b="1" dirty="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9283B137-A5E7-596B-AF99-6B0AE6B2D9B1}"/>
              </a:ext>
            </a:extLst>
          </p:cNvPr>
          <p:cNvSpPr/>
          <p:nvPr/>
        </p:nvSpPr>
        <p:spPr>
          <a:xfrm>
            <a:off x="0" y="0"/>
            <a:ext cx="9144000" cy="1004871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6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9DF4F92-C3A6-B042-C45F-46A5BFB20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9245"/>
            <a:ext cx="9144000" cy="334255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1351AD54-688E-EE40-400D-540828637EB7}"/>
              </a:ext>
            </a:extLst>
          </p:cNvPr>
          <p:cNvSpPr txBox="1"/>
          <p:nvPr/>
        </p:nvSpPr>
        <p:spPr>
          <a:xfrm>
            <a:off x="3048000" y="-41535"/>
            <a:ext cx="4114800" cy="844847"/>
          </a:xfrm>
          <a:prstGeom prst="rect">
            <a:avLst/>
          </a:prstGeom>
        </p:spPr>
        <p:txBody>
          <a:bodyPr vert="horz" wrap="square" lIns="0" tIns="373380" rIns="0" bIns="0" rtlCol="0">
            <a:spAutoFit/>
          </a:bodyPr>
          <a:lstStyle/>
          <a:p>
            <a:pPr marL="9525" marR="1595914" algn="ctr">
              <a:lnSpc>
                <a:spcPct val="72300"/>
              </a:lnSpc>
              <a:spcBef>
                <a:spcPts val="2940"/>
              </a:spcBef>
            </a:pPr>
            <a:r>
              <a:rPr lang="fr-FR" sz="4000" spc="86" dirty="0">
                <a:solidFill>
                  <a:schemeClr val="bg1"/>
                </a:solidFill>
                <a:latin typeface="Antenna"/>
                <a:cs typeface="Raleway-ExtraLight"/>
              </a:rPr>
              <a:t>Webinaire</a:t>
            </a:r>
            <a:endParaRPr sz="4000" dirty="0">
              <a:solidFill>
                <a:schemeClr val="bg1"/>
              </a:solidFill>
              <a:latin typeface="Antenna"/>
              <a:cs typeface="Raleway-ExtraLight"/>
            </a:endParaRP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DBB13B68-C8EF-F5AF-847F-4C75215AF780}"/>
              </a:ext>
            </a:extLst>
          </p:cNvPr>
          <p:cNvSpPr txBox="1"/>
          <p:nvPr/>
        </p:nvSpPr>
        <p:spPr>
          <a:xfrm>
            <a:off x="467203" y="1214065"/>
            <a:ext cx="6019800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l">
              <a:spcBef>
                <a:spcPts val="75"/>
              </a:spcBef>
            </a:pPr>
            <a:r>
              <a:rPr lang="fr-FR" sz="1200" b="1" spc="-8" dirty="0">
                <a:solidFill>
                  <a:srgbClr val="00006E"/>
                </a:solidFill>
                <a:latin typeface="Arial"/>
                <a:cs typeface="Arial"/>
              </a:rPr>
              <a:t>Présentation par : </a:t>
            </a:r>
            <a:endParaRPr sz="1200" b="1" dirty="0">
              <a:solidFill>
                <a:srgbClr val="00006E"/>
              </a:solidFill>
              <a:latin typeface="Arial"/>
              <a:cs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4EC1478-45FC-0857-3F8E-09FAEE988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" y="1956564"/>
            <a:ext cx="2014980" cy="2014980"/>
          </a:xfrm>
          <a:prstGeom prst="rect">
            <a:avLst/>
          </a:prstGeom>
          <a:ln>
            <a:solidFill>
              <a:srgbClr val="00006E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8F3AC97-4CFD-6C44-2E26-FDB22F064D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 b="36667"/>
          <a:stretch>
            <a:fillRect/>
          </a:stretch>
        </p:blipFill>
        <p:spPr>
          <a:xfrm>
            <a:off x="5644378" y="2049870"/>
            <a:ext cx="2161883" cy="1921674"/>
          </a:xfrm>
          <a:prstGeom prst="rect">
            <a:avLst/>
          </a:prstGeom>
          <a:ln>
            <a:solidFill>
              <a:srgbClr val="00006E"/>
            </a:solidFill>
          </a:ln>
        </p:spPr>
      </p:pic>
    </p:spTree>
    <p:extLst>
      <p:ext uri="{BB962C8B-B14F-4D97-AF65-F5344CB8AC3E}">
        <p14:creationId xmlns:p14="http://schemas.microsoft.com/office/powerpoint/2010/main" val="4065895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66025-59D6-6905-6700-959A2E7B3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12E792-B0A4-8459-4C00-E3E49DFC80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777FB83F-6479-80CD-7793-433B86C03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8"/>
          <a:stretch>
            <a:fillRect/>
          </a:stretch>
        </p:blipFill>
        <p:spPr>
          <a:xfrm rot="16200000">
            <a:off x="2595080" y="-1590208"/>
            <a:ext cx="3961934" cy="915209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892F8B1-4A41-DB0B-BC35-B2AFAF60584E}"/>
              </a:ext>
            </a:extLst>
          </p:cNvPr>
          <p:cNvSpPr>
            <a:spLocks/>
          </p:cNvSpPr>
          <p:nvPr/>
        </p:nvSpPr>
        <p:spPr>
          <a:xfrm>
            <a:off x="-152400" y="1004872"/>
            <a:ext cx="9304494" cy="3804374"/>
          </a:xfrm>
          <a:prstGeom prst="rect">
            <a:avLst/>
          </a:prstGeom>
          <a:solidFill>
            <a:schemeClr val="bg1">
              <a:lumMod val="9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79962FA5-735E-CD65-5391-2B05C60857C4}"/>
              </a:ext>
            </a:extLst>
          </p:cNvPr>
          <p:cNvSpPr txBox="1"/>
          <p:nvPr/>
        </p:nvSpPr>
        <p:spPr>
          <a:xfrm>
            <a:off x="480262" y="3038336"/>
            <a:ext cx="1381603" cy="3456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fr-FR" sz="1100" b="1" spc="-8" dirty="0">
                <a:solidFill>
                  <a:srgbClr val="00006E"/>
                </a:solidFill>
                <a:latin typeface="Arial"/>
                <a:cs typeface="Arial"/>
              </a:rPr>
              <a:t>Margaux DAVID</a:t>
            </a:r>
          </a:p>
          <a:p>
            <a:pPr marL="9525" algn="ctr">
              <a:spcBef>
                <a:spcPts val="75"/>
              </a:spcBef>
            </a:pPr>
            <a:r>
              <a:rPr lang="fr-FR" sz="1000" spc="-8" dirty="0">
                <a:solidFill>
                  <a:srgbClr val="00006E"/>
                </a:solidFill>
                <a:latin typeface="Arial"/>
                <a:cs typeface="Arial"/>
              </a:rPr>
              <a:t>Notaire assistante</a:t>
            </a:r>
            <a:endParaRPr sz="1000" dirty="0">
              <a:solidFill>
                <a:srgbClr val="00006E"/>
              </a:solidFill>
              <a:latin typeface="Arial"/>
              <a:cs typeface="Arial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F32B90D1-85DF-BB95-D27A-70BBE932843E}"/>
              </a:ext>
            </a:extLst>
          </p:cNvPr>
          <p:cNvSpPr/>
          <p:nvPr/>
        </p:nvSpPr>
        <p:spPr>
          <a:xfrm>
            <a:off x="0" y="0"/>
            <a:ext cx="9144000" cy="1004871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6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868B647-1F32-852F-49D3-E05A4AE9C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9245"/>
            <a:ext cx="9144000" cy="334255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957E58E9-08B5-DC0D-4E79-6C9B346CDACE}"/>
              </a:ext>
            </a:extLst>
          </p:cNvPr>
          <p:cNvSpPr txBox="1"/>
          <p:nvPr/>
        </p:nvSpPr>
        <p:spPr>
          <a:xfrm>
            <a:off x="3048000" y="-41535"/>
            <a:ext cx="4114800" cy="844847"/>
          </a:xfrm>
          <a:prstGeom prst="rect">
            <a:avLst/>
          </a:prstGeom>
        </p:spPr>
        <p:txBody>
          <a:bodyPr vert="horz" wrap="square" lIns="0" tIns="373380" rIns="0" bIns="0" rtlCol="0">
            <a:spAutoFit/>
          </a:bodyPr>
          <a:lstStyle/>
          <a:p>
            <a:pPr marL="9525" marR="1595914" algn="ctr">
              <a:lnSpc>
                <a:spcPct val="72300"/>
              </a:lnSpc>
              <a:spcBef>
                <a:spcPts val="2940"/>
              </a:spcBef>
            </a:pPr>
            <a:r>
              <a:rPr lang="fr-FR" sz="4000" spc="86" dirty="0">
                <a:solidFill>
                  <a:schemeClr val="bg1"/>
                </a:solidFill>
                <a:latin typeface="Antenna"/>
                <a:cs typeface="Raleway-ExtraLight"/>
              </a:rPr>
              <a:t>Webinaire</a:t>
            </a:r>
            <a:endParaRPr sz="4000" dirty="0">
              <a:solidFill>
                <a:schemeClr val="bg1"/>
              </a:solidFill>
              <a:latin typeface="Antenna"/>
              <a:cs typeface="Raleway-ExtraLight"/>
            </a:endParaRP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ABD42B3B-9411-7B6B-7301-57C89DBBFE32}"/>
              </a:ext>
            </a:extLst>
          </p:cNvPr>
          <p:cNvSpPr txBox="1"/>
          <p:nvPr/>
        </p:nvSpPr>
        <p:spPr>
          <a:xfrm>
            <a:off x="467203" y="1214065"/>
            <a:ext cx="6019800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l">
              <a:spcBef>
                <a:spcPts val="75"/>
              </a:spcBef>
            </a:pPr>
            <a:r>
              <a:rPr lang="fr-FR" sz="1200" b="1" spc="-8" dirty="0">
                <a:solidFill>
                  <a:srgbClr val="00006E"/>
                </a:solidFill>
                <a:latin typeface="Arial"/>
                <a:cs typeface="Arial"/>
              </a:rPr>
              <a:t>Avec : </a:t>
            </a:r>
            <a:endParaRPr sz="1200" b="1" dirty="0">
              <a:solidFill>
                <a:srgbClr val="00006E"/>
              </a:solidFill>
              <a:latin typeface="Arial"/>
              <a:cs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E785B38-F94B-04EB-3858-BCE9FF925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3" y="1596095"/>
            <a:ext cx="1381603" cy="1381603"/>
          </a:xfrm>
          <a:prstGeom prst="rect">
            <a:avLst/>
          </a:prstGeom>
          <a:ln>
            <a:solidFill>
              <a:srgbClr val="00006E"/>
            </a:solidFill>
          </a:ln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DF68FDBF-33E9-999C-6D10-9CEB312F85D5}"/>
              </a:ext>
            </a:extLst>
          </p:cNvPr>
          <p:cNvSpPr txBox="1"/>
          <p:nvPr/>
        </p:nvSpPr>
        <p:spPr>
          <a:xfrm>
            <a:off x="2428397" y="4399798"/>
            <a:ext cx="1381603" cy="3456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fr-FR" sz="1100" b="1" spc="-8" dirty="0" err="1">
                <a:solidFill>
                  <a:srgbClr val="00006E"/>
                </a:solidFill>
                <a:latin typeface="Arial"/>
                <a:cs typeface="Arial"/>
              </a:rPr>
              <a:t>Anès</a:t>
            </a:r>
            <a:r>
              <a:rPr lang="fr-FR" sz="1100" b="1" spc="-8" dirty="0">
                <a:solidFill>
                  <a:srgbClr val="00006E"/>
                </a:solidFill>
                <a:latin typeface="Arial"/>
                <a:cs typeface="Arial"/>
              </a:rPr>
              <a:t> REGGANI</a:t>
            </a:r>
          </a:p>
          <a:p>
            <a:pPr marL="9525" algn="ctr">
              <a:spcBef>
                <a:spcPts val="75"/>
              </a:spcBef>
            </a:pPr>
            <a:r>
              <a:rPr lang="fr-FR" sz="1000" spc="-8" dirty="0">
                <a:solidFill>
                  <a:srgbClr val="00006E"/>
                </a:solidFill>
                <a:latin typeface="Arial"/>
                <a:cs typeface="Arial"/>
              </a:rPr>
              <a:t>Notaire assistant</a:t>
            </a:r>
            <a:endParaRPr sz="1000" dirty="0">
              <a:solidFill>
                <a:srgbClr val="00006E"/>
              </a:solidFill>
              <a:latin typeface="Arial"/>
              <a:cs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7782B50-47EF-307F-8CF4-0F6A27F3C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t="390" r="3579" b="-48"/>
          <a:stretch>
            <a:fillRect/>
          </a:stretch>
        </p:blipFill>
        <p:spPr>
          <a:xfrm>
            <a:off x="2547698" y="2646855"/>
            <a:ext cx="1143000" cy="1708934"/>
          </a:xfrm>
          <a:prstGeom prst="rect">
            <a:avLst/>
          </a:prstGeom>
          <a:ln>
            <a:solidFill>
              <a:srgbClr val="00006E"/>
            </a:solidFill>
          </a:ln>
        </p:spPr>
      </p:pic>
      <p:sp>
        <p:nvSpPr>
          <p:cNvPr id="24" name="object 3">
            <a:extLst>
              <a:ext uri="{FF2B5EF4-FFF2-40B4-BE49-F238E27FC236}">
                <a16:creationId xmlns:a16="http://schemas.microsoft.com/office/drawing/2014/main" id="{774F9EF3-61BE-7EC0-9D7C-C6EADD58160D}"/>
              </a:ext>
            </a:extLst>
          </p:cNvPr>
          <p:cNvSpPr txBox="1"/>
          <p:nvPr/>
        </p:nvSpPr>
        <p:spPr>
          <a:xfrm>
            <a:off x="4326021" y="3067092"/>
            <a:ext cx="1479414" cy="3456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fr-FR" sz="1100" b="1" spc="-8" dirty="0">
                <a:solidFill>
                  <a:srgbClr val="00006E"/>
                </a:solidFill>
                <a:latin typeface="Arial"/>
                <a:cs typeface="Arial"/>
              </a:rPr>
              <a:t>Béatrice LALLEMAND</a:t>
            </a:r>
          </a:p>
          <a:p>
            <a:pPr marL="9525" algn="ctr">
              <a:spcBef>
                <a:spcPts val="75"/>
              </a:spcBef>
            </a:pPr>
            <a:r>
              <a:rPr lang="fr-FR" sz="1000" spc="-8" dirty="0">
                <a:solidFill>
                  <a:srgbClr val="00006E"/>
                </a:solidFill>
                <a:latin typeface="Arial"/>
                <a:cs typeface="Arial"/>
              </a:rPr>
              <a:t>Notaire stagiaire en DESN</a:t>
            </a:r>
            <a:endParaRPr sz="1000" dirty="0">
              <a:solidFill>
                <a:srgbClr val="00006E"/>
              </a:solidFill>
              <a:latin typeface="Arial"/>
              <a:cs typeface="Arial"/>
            </a:endParaRPr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id="{0F9DB539-41A6-0605-6169-A9831474260F}"/>
              </a:ext>
            </a:extLst>
          </p:cNvPr>
          <p:cNvSpPr txBox="1"/>
          <p:nvPr/>
        </p:nvSpPr>
        <p:spPr>
          <a:xfrm>
            <a:off x="6112281" y="4423365"/>
            <a:ext cx="1817279" cy="3456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fr-FR" sz="1100" b="1" spc="-8" dirty="0">
                <a:solidFill>
                  <a:srgbClr val="00006E"/>
                </a:solidFill>
                <a:latin typeface="Arial"/>
                <a:cs typeface="Arial"/>
              </a:rPr>
              <a:t>Louis GRIMAUD BARBIER</a:t>
            </a:r>
          </a:p>
          <a:p>
            <a:pPr marL="9525" algn="ctr">
              <a:spcBef>
                <a:spcPts val="75"/>
              </a:spcBef>
            </a:pPr>
            <a:r>
              <a:rPr lang="fr-FR" sz="1000" spc="-8" dirty="0">
                <a:solidFill>
                  <a:srgbClr val="00006E"/>
                </a:solidFill>
                <a:latin typeface="Arial"/>
                <a:cs typeface="Arial"/>
              </a:rPr>
              <a:t>Notaire stagiaire en DESN</a:t>
            </a:r>
            <a:endParaRPr sz="1000" dirty="0">
              <a:solidFill>
                <a:srgbClr val="00006E"/>
              </a:solidFill>
              <a:latin typeface="Arial"/>
              <a:cs typeface="Arial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942933B5-48F5-1974-1001-BBFD33EBE1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118" y="2974185"/>
            <a:ext cx="1381603" cy="1381603"/>
          </a:xfrm>
          <a:prstGeom prst="rect">
            <a:avLst/>
          </a:prstGeom>
          <a:ln>
            <a:solidFill>
              <a:srgbClr val="00006E"/>
            </a:solidFill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A42E003-089C-CB16-8431-6856DF644E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531" y="1594401"/>
            <a:ext cx="1381604" cy="1381604"/>
          </a:xfrm>
          <a:prstGeom prst="rect">
            <a:avLst/>
          </a:prstGeom>
          <a:ln>
            <a:solidFill>
              <a:srgbClr val="00006E"/>
            </a:solidFill>
          </a:ln>
        </p:spPr>
      </p:pic>
    </p:spTree>
    <p:extLst>
      <p:ext uri="{BB962C8B-B14F-4D97-AF65-F5344CB8AC3E}">
        <p14:creationId xmlns:p14="http://schemas.microsoft.com/office/powerpoint/2010/main" val="3562950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517CE-08BA-33C3-CFC2-AE4E197F0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26E272-FA40-DA87-C508-151B74AFE9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7D00A75-AD72-1F9E-4A3D-A0605291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78" t="12398"/>
          <a:stretch>
            <a:fillRect/>
          </a:stretch>
        </p:blipFill>
        <p:spPr>
          <a:xfrm>
            <a:off x="101097" y="883200"/>
            <a:ext cx="4496535" cy="28403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AE70341-0364-8511-B620-44A7BDD5C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519394" cy="49070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9F8E83-03BB-FEED-4C72-662B4D060A7B}"/>
              </a:ext>
            </a:extLst>
          </p:cNvPr>
          <p:cNvSpPr/>
          <p:nvPr/>
        </p:nvSpPr>
        <p:spPr>
          <a:xfrm>
            <a:off x="0" y="104775"/>
            <a:ext cx="3810000" cy="228600"/>
          </a:xfrm>
          <a:prstGeom prst="rect">
            <a:avLst/>
          </a:prstGeom>
          <a:solidFill>
            <a:srgbClr val="000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7DF6BD-8FE3-482E-3277-A8E91C436EAE}"/>
              </a:ext>
            </a:extLst>
          </p:cNvPr>
          <p:cNvSpPr txBox="1"/>
          <p:nvPr/>
        </p:nvSpPr>
        <p:spPr>
          <a:xfrm>
            <a:off x="-368" y="115729"/>
            <a:ext cx="381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  <a:latin typeface="Antenna Medium" panose="02000603000000020004" pitchFamily="50" charset="0"/>
              </a:rPr>
              <a:t>De l’anticipation à l’action par l’appropriation et le débat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5E5F8C-3C3C-5DE0-0ECA-9DEE280C7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0199"/>
            <a:ext cx="9144000" cy="33425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E24E608-BDDD-0C56-2AB7-2FB655F688AE}"/>
              </a:ext>
            </a:extLst>
          </p:cNvPr>
          <p:cNvSpPr txBox="1"/>
          <p:nvPr/>
        </p:nvSpPr>
        <p:spPr>
          <a:xfrm>
            <a:off x="266332" y="626025"/>
            <a:ext cx="3886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chiffres de la démarche</a:t>
            </a:r>
          </a:p>
        </p:txBody>
      </p:sp>
    </p:spTree>
    <p:extLst>
      <p:ext uri="{BB962C8B-B14F-4D97-AF65-F5344CB8AC3E}">
        <p14:creationId xmlns:p14="http://schemas.microsoft.com/office/powerpoint/2010/main" val="3628106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71025-5163-9C5F-659B-16A83A7ED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AA2AED-0C36-02E5-8BCB-115927137A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99F6123-ECE4-683C-A9C6-B9AD717BD2C8}"/>
              </a:ext>
            </a:extLst>
          </p:cNvPr>
          <p:cNvSpPr txBox="1"/>
          <p:nvPr/>
        </p:nvSpPr>
        <p:spPr>
          <a:xfrm>
            <a:off x="2255488" y="911706"/>
            <a:ext cx="2513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95914" algn="l"/>
            <a:r>
              <a:rPr lang="fr-FR" sz="12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 enquête</a:t>
            </a:r>
            <a:endParaRPr lang="fr-FR" sz="1200" dirty="0">
              <a:solidFill>
                <a:srgbClr val="00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FEC04A6-7D4A-C080-8F86-1F4FF66CE5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2" b="2917"/>
          <a:stretch>
            <a:fillRect/>
          </a:stretch>
        </p:blipFill>
        <p:spPr>
          <a:xfrm>
            <a:off x="228600" y="425327"/>
            <a:ext cx="1920208" cy="2182916"/>
          </a:xfrm>
          <a:prstGeom prst="rect">
            <a:avLst/>
          </a:prstGeom>
          <a:ln>
            <a:noFill/>
          </a:ln>
          <a:effectLst>
            <a:outerShdw blurRad="292100" dist="139700" dir="2700000" sx="95000" sy="95000" algn="tl" rotWithShape="0">
              <a:schemeClr val="accent1">
                <a:alpha val="65000"/>
              </a:scheme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7F4694E-E874-2845-2321-9DAAC6DC5696}"/>
              </a:ext>
            </a:extLst>
          </p:cNvPr>
          <p:cNvSpPr txBox="1"/>
          <p:nvPr/>
        </p:nvSpPr>
        <p:spPr>
          <a:xfrm>
            <a:off x="7117080" y="911706"/>
            <a:ext cx="3093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95914" algn="l"/>
            <a:r>
              <a:rPr lang="fr-FR" sz="12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ma vie de notaire en 2040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B9FB22D-0861-B52C-68A6-8FA462BD1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542531"/>
            <a:ext cx="3124200" cy="2023629"/>
          </a:xfrm>
          <a:prstGeom prst="rect">
            <a:avLst/>
          </a:prstGeom>
          <a:ln>
            <a:noFill/>
          </a:ln>
          <a:effectLst>
            <a:outerShdw blurRad="292100" dist="139700" dir="2700000" sx="95000" sy="95000" algn="tl" rotWithShape="0">
              <a:schemeClr val="accent1">
                <a:alpha val="65000"/>
              </a:schemeClr>
            </a:outerShdw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E446BB0-15E8-608F-E99A-33D641B1C291}"/>
              </a:ext>
            </a:extLst>
          </p:cNvPr>
          <p:cNvSpPr txBox="1"/>
          <p:nvPr/>
        </p:nvSpPr>
        <p:spPr>
          <a:xfrm>
            <a:off x="3260409" y="3666671"/>
            <a:ext cx="304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95914" algn="l"/>
            <a:r>
              <a:rPr lang="fr-FR" sz="12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Eclairages prospectifs (40)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E980DA8-AE75-141C-E310-4F056DEC3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023741"/>
            <a:ext cx="2948397" cy="1908715"/>
          </a:xfrm>
          <a:prstGeom prst="rect">
            <a:avLst/>
          </a:prstGeom>
          <a:ln>
            <a:noFill/>
          </a:ln>
          <a:effectLst>
            <a:outerShdw blurRad="292100" dist="139700" dir="2700000" sx="95000" sy="95000" algn="tl" rotWithShape="0">
              <a:schemeClr val="accent1">
                <a:alpha val="65000"/>
              </a:schemeClr>
            </a:outerShdw>
          </a:effec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8CB6806-C935-20B9-5B62-31193F13402C}"/>
              </a:ext>
            </a:extLst>
          </p:cNvPr>
          <p:cNvSpPr txBox="1"/>
          <p:nvPr/>
        </p:nvSpPr>
        <p:spPr>
          <a:xfrm>
            <a:off x="8092440" y="3662861"/>
            <a:ext cx="25603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95914"/>
            <a:r>
              <a:rPr lang="fr-FR" sz="1200" spc="86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Chantiers et projets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75B76EF-F175-1BF8-BA6B-F0BE36FF9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168" y="2935175"/>
            <a:ext cx="3200400" cy="2085845"/>
          </a:xfrm>
          <a:prstGeom prst="rect">
            <a:avLst/>
          </a:prstGeom>
          <a:ln>
            <a:noFill/>
          </a:ln>
          <a:effectLst>
            <a:outerShdw blurRad="292100" dist="139700" dir="2700000" sx="95000" sy="95000" algn="tl" rotWithShape="0">
              <a:schemeClr val="accent1">
                <a:alpha val="65000"/>
              </a:scheme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215E138-760C-1D29-79DE-6CFC247CD6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0199"/>
            <a:ext cx="9144000" cy="3342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6F6039-2BD8-4C53-32B7-E0511A2965AA}"/>
              </a:ext>
            </a:extLst>
          </p:cNvPr>
          <p:cNvSpPr/>
          <p:nvPr/>
        </p:nvSpPr>
        <p:spPr>
          <a:xfrm>
            <a:off x="-1" y="104775"/>
            <a:ext cx="3965495" cy="228600"/>
          </a:xfrm>
          <a:prstGeom prst="rect">
            <a:avLst/>
          </a:prstGeom>
          <a:solidFill>
            <a:srgbClr val="000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B09F849-28C9-632B-C3C9-6340012F0ED3}"/>
              </a:ext>
            </a:extLst>
          </p:cNvPr>
          <p:cNvSpPr txBox="1"/>
          <p:nvPr/>
        </p:nvSpPr>
        <p:spPr>
          <a:xfrm>
            <a:off x="-368" y="115729"/>
            <a:ext cx="3886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  <a:latin typeface="Antenna Medium" panose="02000603000000020004" pitchFamily="50" charset="0"/>
              </a:rPr>
              <a:t>De l’anticipation à l’action par l’appropriation et le débat</a:t>
            </a:r>
          </a:p>
        </p:txBody>
      </p:sp>
    </p:spTree>
    <p:extLst>
      <p:ext uri="{BB962C8B-B14F-4D97-AF65-F5344CB8AC3E}">
        <p14:creationId xmlns:p14="http://schemas.microsoft.com/office/powerpoint/2010/main" val="1001883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461E4-A303-655D-0C38-FA1A62569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419BCE-6877-0321-F4D5-1A95D8E4EFA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5551A43-BE6C-2DA2-8D63-C14D169919AF}"/>
              </a:ext>
            </a:extLst>
          </p:cNvPr>
          <p:cNvGrpSpPr/>
          <p:nvPr/>
        </p:nvGrpSpPr>
        <p:grpSpPr>
          <a:xfrm>
            <a:off x="1055964" y="438150"/>
            <a:ext cx="7032071" cy="4817863"/>
            <a:chOff x="1083709" y="617869"/>
            <a:chExt cx="7206142" cy="493712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F3559AF-EAF7-3484-8F5A-03DF2E083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55" t="10853" r="-455" b="-223"/>
            <a:stretch>
              <a:fillRect/>
            </a:stretch>
          </p:blipFill>
          <p:spPr>
            <a:xfrm>
              <a:off x="1083709" y="617869"/>
              <a:ext cx="3504240" cy="4460507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4B365D1-FF9D-DAD5-7842-132E6B5E0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445" t="13288" r="445" b="-7390"/>
            <a:stretch>
              <a:fillRect/>
            </a:stretch>
          </p:blipFill>
          <p:spPr>
            <a:xfrm>
              <a:off x="4708451" y="617869"/>
              <a:ext cx="3581400" cy="4937124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55845B6-AF27-E686-A8B6-87A1597FF00C}"/>
              </a:ext>
            </a:extLst>
          </p:cNvPr>
          <p:cNvSpPr/>
          <p:nvPr/>
        </p:nvSpPr>
        <p:spPr>
          <a:xfrm>
            <a:off x="-1" y="104775"/>
            <a:ext cx="2209801" cy="228600"/>
          </a:xfrm>
          <a:prstGeom prst="rect">
            <a:avLst/>
          </a:prstGeom>
          <a:solidFill>
            <a:srgbClr val="000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AAA0C24-65E8-A9B8-2C00-828D4208BFBD}"/>
              </a:ext>
            </a:extLst>
          </p:cNvPr>
          <p:cNvSpPr txBox="1"/>
          <p:nvPr/>
        </p:nvSpPr>
        <p:spPr>
          <a:xfrm>
            <a:off x="-368" y="115729"/>
            <a:ext cx="2057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  <a:latin typeface="Antenna Medium" panose="02000603000000020004" pitchFamily="50" charset="0"/>
              </a:rPr>
              <a:t>14 chantiers prioritaires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5AD555A-BCDB-01E5-FD6C-DC09C8316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0199"/>
            <a:ext cx="9144000" cy="33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35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9F2A4EE-1E40-A026-81CB-B302C0A24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90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8935CB7BE1494191FC0CD317912D62" ma:contentTypeVersion="0" ma:contentTypeDescription="Crée un document." ma:contentTypeScope="" ma:versionID="c575a2b92b23c7289f126db9a058b6c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dc2724ea5eeb8e9e423cfa8c225edd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D14652-97E1-4E63-B055-79CB1CC4CDB5}">
  <ds:schemaRefs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DB61A28-CE6C-4D37-BFA3-63F443CEEB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8FE7FC-1E63-4CE2-87BF-FF386A6F2C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771</TotalTime>
  <Words>688</Words>
  <Application>Microsoft Office PowerPoint</Application>
  <PresentationFormat>Affichage à l'écran (16:9)</PresentationFormat>
  <Paragraphs>115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Antenna</vt:lpstr>
      <vt:lpstr>Antenna Medium</vt:lpstr>
      <vt:lpstr>Arial</vt:lpstr>
      <vt:lpstr>Calibri</vt:lpstr>
      <vt:lpstr>Office Theme</vt:lpstr>
      <vt:lpstr>Présentation PowerPoint</vt:lpstr>
      <vt:lpstr>Présentation PowerPoint</vt:lpstr>
      <vt:lpstr> Vincent PERRUCHOT-TRIBOULET  Directeur pédagogique de l’INFN Paris </vt:lpstr>
      <vt:lpstr> Pierre TARRADE Président honoraire de la Chambre des notaires de Paris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du document</dc:title>
  <dc:creator>Lorene EFREMOV</dc:creator>
  <cp:lastModifiedBy>Margaux DELEPLANQUE</cp:lastModifiedBy>
  <cp:revision>20</cp:revision>
  <dcterms:created xsi:type="dcterms:W3CDTF">2024-12-17T15:32:04Z</dcterms:created>
  <dcterms:modified xsi:type="dcterms:W3CDTF">2026-06-15T16:02:32Z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2024-12-04T00:00:00Z</vt:filetime>
  </property>
  <property fmtid="{D5CDD505-2E9C-101B-9397-08002B2CF9AE}" pid="3" name="LastSaved">
    <vt:filetime>2024-12-17T00:00:00Z</vt:filetime>
  </property>
  <property fmtid="{D5CDD505-2E9C-101B-9397-08002B2CF9AE}" pid="4" name="Producer">
    <vt:lpwstr>macOS Version 12.7.2 (assemblage 21G1974) Quartz PDFContext</vt:lpwstr>
  </property>
  <property fmtid="{D5CDD505-2E9C-101B-9397-08002B2CF9AE}" pid="5" name="ContentTypeId">
    <vt:lpwstr>0x0101008C8935CB7BE1494191FC0CD317912D62</vt:lpwstr>
  </property>
</Properties>
</file>